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4"/>
  </p:sldMasterIdLst>
  <p:notesMasterIdLst>
    <p:notesMasterId r:id="rId34"/>
  </p:notesMasterIdLst>
  <p:handoutMasterIdLst>
    <p:handoutMasterId r:id="rId35"/>
  </p:handoutMasterIdLst>
  <p:sldIdLst>
    <p:sldId id="443" r:id="rId5"/>
    <p:sldId id="273" r:id="rId6"/>
    <p:sldId id="437" r:id="rId7"/>
    <p:sldId id="275" r:id="rId8"/>
    <p:sldId id="469" r:id="rId9"/>
    <p:sldId id="448" r:id="rId10"/>
    <p:sldId id="451" r:id="rId11"/>
    <p:sldId id="449" r:id="rId12"/>
    <p:sldId id="450" r:id="rId13"/>
    <p:sldId id="452" r:id="rId14"/>
    <p:sldId id="453" r:id="rId15"/>
    <p:sldId id="454" r:id="rId16"/>
    <p:sldId id="455" r:id="rId17"/>
    <p:sldId id="473" r:id="rId18"/>
    <p:sldId id="456" r:id="rId19"/>
    <p:sldId id="457" r:id="rId20"/>
    <p:sldId id="470" r:id="rId21"/>
    <p:sldId id="460" r:id="rId22"/>
    <p:sldId id="458" r:id="rId23"/>
    <p:sldId id="459" r:id="rId24"/>
    <p:sldId id="461" r:id="rId25"/>
    <p:sldId id="462" r:id="rId26"/>
    <p:sldId id="472" r:id="rId27"/>
    <p:sldId id="465" r:id="rId28"/>
    <p:sldId id="463" r:id="rId29"/>
    <p:sldId id="466" r:id="rId30"/>
    <p:sldId id="464" r:id="rId31"/>
    <p:sldId id="467" r:id="rId32"/>
    <p:sldId id="44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Beresford" initials="DB" lastIdx="1" clrIdx="0">
    <p:extLst>
      <p:ext uri="{19B8F6BF-5375-455C-9EA6-DF929625EA0E}">
        <p15:presenceInfo xmlns:p15="http://schemas.microsoft.com/office/powerpoint/2012/main" userId="3044ad7a51731c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00"/>
    <a:srgbClr val="C6A1CF"/>
    <a:srgbClr val="711F7E"/>
    <a:srgbClr val="DDE1E3"/>
    <a:srgbClr val="5BC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96374" autoAdjust="0"/>
  </p:normalViewPr>
  <p:slideViewPr>
    <p:cSldViewPr snapToGrid="0">
      <p:cViewPr varScale="1">
        <p:scale>
          <a:sx n="81" d="100"/>
          <a:sy n="81" d="100"/>
        </p:scale>
        <p:origin x="384"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208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641901-B256-4FAF-81F9-DBB96D3AC94C}" type="datetimeFigureOut">
              <a:rPr lang="en-US" smtClean="0"/>
              <a:t>4/13/2020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A63D51-ACEC-4CBB-8427-C1C04349D6DC}" type="slidenum">
              <a:rPr lang="en-US" smtClean="0"/>
              <a:t>‹#›</a:t>
            </a:fld>
            <a:endParaRPr lang="en-US" dirty="0"/>
          </a:p>
        </p:txBody>
      </p:sp>
    </p:spTree>
    <p:extLst>
      <p:ext uri="{BB962C8B-B14F-4D97-AF65-F5344CB8AC3E}">
        <p14:creationId xmlns:p14="http://schemas.microsoft.com/office/powerpoint/2010/main" val="341867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8D37B-6530-4E34-A0C4-79EB6FD8B8B4}" type="datetimeFigureOut">
              <a:rPr lang="en-US" smtClean="0"/>
              <a:t>4/13/2020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115F1-D1A3-4874-9634-4A364AC37B8F}" type="slidenum">
              <a:rPr lang="en-US" smtClean="0"/>
              <a:t>‹#›</a:t>
            </a:fld>
            <a:endParaRPr lang="en-US" dirty="0"/>
          </a:p>
        </p:txBody>
      </p:sp>
    </p:spTree>
    <p:extLst>
      <p:ext uri="{BB962C8B-B14F-4D97-AF65-F5344CB8AC3E}">
        <p14:creationId xmlns:p14="http://schemas.microsoft.com/office/powerpoint/2010/main" val="3974570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5115F1-D1A3-4874-9634-4A364AC37B8F}" type="slidenum">
              <a:rPr lang="en-US" smtClean="0"/>
              <a:t>2</a:t>
            </a:fld>
            <a:endParaRPr lang="en-US" dirty="0"/>
          </a:p>
        </p:txBody>
      </p:sp>
    </p:spTree>
    <p:extLst>
      <p:ext uri="{BB962C8B-B14F-4D97-AF65-F5344CB8AC3E}">
        <p14:creationId xmlns:p14="http://schemas.microsoft.com/office/powerpoint/2010/main" val="2911521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16</a:t>
            </a:fld>
            <a:endParaRPr lang="en-US" dirty="0"/>
          </a:p>
        </p:txBody>
      </p:sp>
    </p:spTree>
    <p:extLst>
      <p:ext uri="{BB962C8B-B14F-4D97-AF65-F5344CB8AC3E}">
        <p14:creationId xmlns:p14="http://schemas.microsoft.com/office/powerpoint/2010/main" val="17972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17</a:t>
            </a:fld>
            <a:endParaRPr lang="en-US" dirty="0"/>
          </a:p>
        </p:txBody>
      </p:sp>
    </p:spTree>
    <p:extLst>
      <p:ext uri="{BB962C8B-B14F-4D97-AF65-F5344CB8AC3E}">
        <p14:creationId xmlns:p14="http://schemas.microsoft.com/office/powerpoint/2010/main" val="3086358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19</a:t>
            </a:fld>
            <a:endParaRPr lang="en-US" dirty="0"/>
          </a:p>
        </p:txBody>
      </p:sp>
    </p:spTree>
    <p:extLst>
      <p:ext uri="{BB962C8B-B14F-4D97-AF65-F5344CB8AC3E}">
        <p14:creationId xmlns:p14="http://schemas.microsoft.com/office/powerpoint/2010/main" val="993171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20</a:t>
            </a:fld>
            <a:endParaRPr lang="en-US" dirty="0"/>
          </a:p>
        </p:txBody>
      </p:sp>
    </p:spTree>
    <p:extLst>
      <p:ext uri="{BB962C8B-B14F-4D97-AF65-F5344CB8AC3E}">
        <p14:creationId xmlns:p14="http://schemas.microsoft.com/office/powerpoint/2010/main" val="91554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22</a:t>
            </a:fld>
            <a:endParaRPr lang="en-US" dirty="0"/>
          </a:p>
        </p:txBody>
      </p:sp>
    </p:spTree>
    <p:extLst>
      <p:ext uri="{BB962C8B-B14F-4D97-AF65-F5344CB8AC3E}">
        <p14:creationId xmlns:p14="http://schemas.microsoft.com/office/powerpoint/2010/main" val="134719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23</a:t>
            </a:fld>
            <a:endParaRPr lang="en-US" dirty="0"/>
          </a:p>
        </p:txBody>
      </p:sp>
    </p:spTree>
    <p:extLst>
      <p:ext uri="{BB962C8B-B14F-4D97-AF65-F5344CB8AC3E}">
        <p14:creationId xmlns:p14="http://schemas.microsoft.com/office/powerpoint/2010/main" val="3271791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25</a:t>
            </a:fld>
            <a:endParaRPr lang="en-US" dirty="0"/>
          </a:p>
        </p:txBody>
      </p:sp>
    </p:spTree>
    <p:extLst>
      <p:ext uri="{BB962C8B-B14F-4D97-AF65-F5344CB8AC3E}">
        <p14:creationId xmlns:p14="http://schemas.microsoft.com/office/powerpoint/2010/main" val="415551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26</a:t>
            </a:fld>
            <a:endParaRPr lang="en-US" dirty="0"/>
          </a:p>
        </p:txBody>
      </p:sp>
    </p:spTree>
    <p:extLst>
      <p:ext uri="{BB962C8B-B14F-4D97-AF65-F5344CB8AC3E}">
        <p14:creationId xmlns:p14="http://schemas.microsoft.com/office/powerpoint/2010/main" val="139731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27</a:t>
            </a:fld>
            <a:endParaRPr lang="en-US" dirty="0"/>
          </a:p>
        </p:txBody>
      </p:sp>
    </p:spTree>
    <p:extLst>
      <p:ext uri="{BB962C8B-B14F-4D97-AF65-F5344CB8AC3E}">
        <p14:creationId xmlns:p14="http://schemas.microsoft.com/office/powerpoint/2010/main" val="472821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28</a:t>
            </a:fld>
            <a:endParaRPr lang="en-US" dirty="0"/>
          </a:p>
        </p:txBody>
      </p:sp>
    </p:spTree>
    <p:extLst>
      <p:ext uri="{BB962C8B-B14F-4D97-AF65-F5344CB8AC3E}">
        <p14:creationId xmlns:p14="http://schemas.microsoft.com/office/powerpoint/2010/main" val="172902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4</a:t>
            </a:fld>
            <a:endParaRPr lang="en-US" dirty="0"/>
          </a:p>
        </p:txBody>
      </p:sp>
    </p:spTree>
    <p:extLst>
      <p:ext uri="{BB962C8B-B14F-4D97-AF65-F5344CB8AC3E}">
        <p14:creationId xmlns:p14="http://schemas.microsoft.com/office/powerpoint/2010/main" val="3322560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5115F1-D1A3-4874-9634-4A364AC37B8F}" type="slidenum">
              <a:rPr lang="en-US" smtClean="0"/>
              <a:t>29</a:t>
            </a:fld>
            <a:endParaRPr lang="en-US" dirty="0"/>
          </a:p>
        </p:txBody>
      </p:sp>
    </p:spTree>
    <p:extLst>
      <p:ext uri="{BB962C8B-B14F-4D97-AF65-F5344CB8AC3E}">
        <p14:creationId xmlns:p14="http://schemas.microsoft.com/office/powerpoint/2010/main" val="742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5</a:t>
            </a:fld>
            <a:endParaRPr lang="en-US" dirty="0"/>
          </a:p>
        </p:txBody>
      </p:sp>
    </p:spTree>
    <p:extLst>
      <p:ext uri="{BB962C8B-B14F-4D97-AF65-F5344CB8AC3E}">
        <p14:creationId xmlns:p14="http://schemas.microsoft.com/office/powerpoint/2010/main" val="354818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7</a:t>
            </a:fld>
            <a:endParaRPr lang="en-US" dirty="0"/>
          </a:p>
        </p:txBody>
      </p:sp>
    </p:spTree>
    <p:extLst>
      <p:ext uri="{BB962C8B-B14F-4D97-AF65-F5344CB8AC3E}">
        <p14:creationId xmlns:p14="http://schemas.microsoft.com/office/powerpoint/2010/main" val="253998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8</a:t>
            </a:fld>
            <a:endParaRPr lang="en-US" dirty="0"/>
          </a:p>
        </p:txBody>
      </p:sp>
    </p:spTree>
    <p:extLst>
      <p:ext uri="{BB962C8B-B14F-4D97-AF65-F5344CB8AC3E}">
        <p14:creationId xmlns:p14="http://schemas.microsoft.com/office/powerpoint/2010/main" val="25241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9</a:t>
            </a:fld>
            <a:endParaRPr lang="en-US" dirty="0"/>
          </a:p>
        </p:txBody>
      </p:sp>
    </p:spTree>
    <p:extLst>
      <p:ext uri="{BB962C8B-B14F-4D97-AF65-F5344CB8AC3E}">
        <p14:creationId xmlns:p14="http://schemas.microsoft.com/office/powerpoint/2010/main" val="1327932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11</a:t>
            </a:fld>
            <a:endParaRPr lang="en-US" dirty="0"/>
          </a:p>
        </p:txBody>
      </p:sp>
    </p:spTree>
    <p:extLst>
      <p:ext uri="{BB962C8B-B14F-4D97-AF65-F5344CB8AC3E}">
        <p14:creationId xmlns:p14="http://schemas.microsoft.com/office/powerpoint/2010/main" val="271182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12</a:t>
            </a:fld>
            <a:endParaRPr lang="en-US" dirty="0"/>
          </a:p>
        </p:txBody>
      </p:sp>
    </p:spTree>
    <p:extLst>
      <p:ext uri="{BB962C8B-B14F-4D97-AF65-F5344CB8AC3E}">
        <p14:creationId xmlns:p14="http://schemas.microsoft.com/office/powerpoint/2010/main" val="385123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5115F1-D1A3-4874-9634-4A364AC37B8F}" type="slidenum">
              <a:rPr lang="en-US" smtClean="0"/>
              <a:t>13</a:t>
            </a:fld>
            <a:endParaRPr lang="en-US" dirty="0"/>
          </a:p>
        </p:txBody>
      </p:sp>
    </p:spTree>
    <p:extLst>
      <p:ext uri="{BB962C8B-B14F-4D97-AF65-F5344CB8AC3E}">
        <p14:creationId xmlns:p14="http://schemas.microsoft.com/office/powerpoint/2010/main" val="2515424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rimary image">
    <p:spTree>
      <p:nvGrpSpPr>
        <p:cNvPr id="1" name=""/>
        <p:cNvGrpSpPr/>
        <p:nvPr/>
      </p:nvGrpSpPr>
      <p:grpSpPr>
        <a:xfrm>
          <a:off x="0" y="0"/>
          <a:ext cx="0" cy="0"/>
          <a:chOff x="0" y="0"/>
          <a:chExt cx="0" cy="0"/>
        </a:xfrm>
      </p:grpSpPr>
      <p:sp>
        <p:nvSpPr>
          <p:cNvPr id="3" name="Headline"/>
          <p:cNvSpPr>
            <a:spLocks noGrp="1"/>
          </p:cNvSpPr>
          <p:nvPr>
            <p:ph type="subTitle" idx="1" hasCustomPrompt="1"/>
          </p:nvPr>
        </p:nvSpPr>
        <p:spPr>
          <a:xfrm>
            <a:off x="1871134" y="1041884"/>
            <a:ext cx="9745200" cy="628654"/>
          </a:xfrm>
        </p:spPr>
        <p:txBody>
          <a:bodyPr anchor="t" anchorCtr="0">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add Headline here with two lines if needed</a:t>
            </a:r>
          </a:p>
        </p:txBody>
      </p:sp>
      <p:sp>
        <p:nvSpPr>
          <p:cNvPr id="21" name="Title 9"/>
          <p:cNvSpPr>
            <a:spLocks noGrp="1"/>
          </p:cNvSpPr>
          <p:nvPr>
            <p:ph type="title" hasCustomPrompt="1"/>
          </p:nvPr>
        </p:nvSpPr>
        <p:spPr>
          <a:xfrm>
            <a:off x="1871131" y="404814"/>
            <a:ext cx="9745135" cy="637070"/>
          </a:xfrm>
        </p:spPr>
        <p:txBody>
          <a:bodyPr anchor="b" anchorCtr="0"/>
          <a:lstStyle>
            <a:lvl1pPr defTabSz="685800">
              <a:lnSpc>
                <a:spcPct val="90000"/>
              </a:lnSpc>
              <a:spcBef>
                <a:spcPct val="0"/>
              </a:spcBef>
              <a:defRPr/>
            </a:lvl1pPr>
          </a:lstStyle>
          <a:p>
            <a:pPr defTabSz="685800">
              <a:lnSpc>
                <a:spcPct val="90000"/>
              </a:lnSpc>
              <a:spcBef>
                <a:spcPct val="0"/>
              </a:spcBef>
            </a:pPr>
            <a:r>
              <a:rPr lang="en-GB" dirty="0"/>
              <a:t>Click to add </a:t>
            </a:r>
            <a:r>
              <a:rPr lang="en-GB" dirty="0" err="1"/>
              <a:t>Heartline</a:t>
            </a:r>
            <a:r>
              <a:rPr lang="en-GB" dirty="0"/>
              <a:t> here with two lines if needed</a:t>
            </a:r>
          </a:p>
        </p:txBody>
      </p:sp>
      <p:sp>
        <p:nvSpPr>
          <p:cNvPr id="17" name="Date"/>
          <p:cNvSpPr>
            <a:spLocks noGrp="1"/>
          </p:cNvSpPr>
          <p:nvPr>
            <p:ph type="body" sz="quarter" idx="10" hasCustomPrompt="1"/>
          </p:nvPr>
        </p:nvSpPr>
        <p:spPr>
          <a:xfrm>
            <a:off x="1871133" y="2109784"/>
            <a:ext cx="5323211" cy="310687"/>
          </a:xfrm>
        </p:spPr>
        <p:txBody>
          <a:bodyPr anchor="ctr">
            <a:noAutofit/>
          </a:bodyPr>
          <a:lstStyle>
            <a:lvl1pPr marL="0" indent="0">
              <a:lnSpc>
                <a:spcPct val="100000"/>
              </a:lnSpc>
              <a:spcBef>
                <a:spcPts val="0"/>
              </a:spcBef>
              <a:spcAft>
                <a:spcPts val="0"/>
              </a:spcAft>
              <a:buNone/>
              <a:defRPr sz="2000" b="1" baseline="0"/>
            </a:lvl1pPr>
          </a:lstStyle>
          <a:p>
            <a:pPr lvl="0"/>
            <a:r>
              <a:rPr lang="en-GB" noProof="0" dirty="0"/>
              <a:t>Date of Presentation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
        <p:nvSpPr>
          <p:cNvPr id="10" name="Presenter Name">
            <a:extLst>
              <a:ext uri="{FF2B5EF4-FFF2-40B4-BE49-F238E27FC236}">
                <a16:creationId xmlns:a16="http://schemas.microsoft.com/office/drawing/2014/main" id="{63EC5819-A3F6-492D-991E-EAAB7404D677}"/>
              </a:ext>
            </a:extLst>
          </p:cNvPr>
          <p:cNvSpPr>
            <a:spLocks noGrp="1"/>
          </p:cNvSpPr>
          <p:nvPr>
            <p:ph type="body" sz="quarter" idx="11" hasCustomPrompt="1"/>
          </p:nvPr>
        </p:nvSpPr>
        <p:spPr>
          <a:xfrm>
            <a:off x="1871131" y="2711252"/>
            <a:ext cx="5323210" cy="290145"/>
          </a:xfrm>
        </p:spPr>
        <p:txBody>
          <a:bodyPr anchor="ctr">
            <a:noAutofit/>
          </a:bodyPr>
          <a:lstStyle>
            <a:lvl1pPr marL="0" indent="0">
              <a:lnSpc>
                <a:spcPct val="100000"/>
              </a:lnSpc>
              <a:spcBef>
                <a:spcPts val="0"/>
              </a:spcBef>
              <a:spcAft>
                <a:spcPts val="0"/>
              </a:spcAft>
              <a:buNone/>
              <a:defRPr sz="2000" b="0" baseline="0"/>
            </a:lvl1pPr>
          </a:lstStyle>
          <a:p>
            <a:pPr lvl="0"/>
            <a:r>
              <a:rPr lang="en-GB" noProof="0" dirty="0"/>
              <a:t>Click to enter name of Presenter here</a:t>
            </a:r>
          </a:p>
        </p:txBody>
      </p:sp>
      <p:sp>
        <p:nvSpPr>
          <p:cNvPr id="11" name="Job title">
            <a:extLst>
              <a:ext uri="{FF2B5EF4-FFF2-40B4-BE49-F238E27FC236}">
                <a16:creationId xmlns:a16="http://schemas.microsoft.com/office/drawing/2014/main" id="{925D349A-CDF0-4DF3-A6F7-6DAE0A04D62F}"/>
              </a:ext>
            </a:extLst>
          </p:cNvPr>
          <p:cNvSpPr>
            <a:spLocks noGrp="1"/>
          </p:cNvSpPr>
          <p:nvPr>
            <p:ph type="body" sz="quarter" idx="12" hasCustomPrompt="1"/>
          </p:nvPr>
        </p:nvSpPr>
        <p:spPr>
          <a:xfrm>
            <a:off x="1871131" y="3053347"/>
            <a:ext cx="5323210" cy="278560"/>
          </a:xfrm>
        </p:spPr>
        <p:txBody>
          <a:bodyPr anchor="ctr">
            <a:noAutofit/>
          </a:bodyPr>
          <a:lstStyle>
            <a:lvl1pPr marL="0" indent="0">
              <a:lnSpc>
                <a:spcPct val="100000"/>
              </a:lnSpc>
              <a:spcBef>
                <a:spcPts val="0"/>
              </a:spcBef>
              <a:spcAft>
                <a:spcPts val="0"/>
              </a:spcAft>
              <a:buNone/>
              <a:defRPr sz="2000" b="0" i="1" baseline="0"/>
            </a:lvl1pPr>
          </a:lstStyle>
          <a:p>
            <a:pPr lvl="0"/>
            <a:r>
              <a:rPr lang="en-GB" noProof="0" dirty="0"/>
              <a:t>Click to enter Job Title here</a:t>
            </a:r>
          </a:p>
        </p:txBody>
      </p:sp>
    </p:spTree>
    <p:extLst>
      <p:ext uri="{BB962C8B-B14F-4D97-AF65-F5344CB8AC3E}">
        <p14:creationId xmlns:p14="http://schemas.microsoft.com/office/powerpoint/2010/main" val="2367903061"/>
      </p:ext>
    </p:extLst>
  </p:cSld>
  <p:clrMapOvr>
    <a:masterClrMapping/>
  </p:clrMapOvr>
  <p:extLst>
    <p:ext uri="{DCECCB84-F9BA-43D5-87BE-67443E8EF086}">
      <p15:sldGuideLst xmlns:p15="http://schemas.microsoft.com/office/powerpoint/2012/main">
        <p15:guide id="1" orient="horz" pos="255" userDrawn="1">
          <p15:clr>
            <a:srgbClr val="FBAE40"/>
          </p15:clr>
        </p15:guide>
        <p15:guide id="2" pos="363" userDrawn="1">
          <p15:clr>
            <a:srgbClr val="FBAE40"/>
          </p15:clr>
        </p15:guide>
        <p15:guide id="3" pos="7317" userDrawn="1">
          <p15:clr>
            <a:srgbClr val="FBAE40"/>
          </p15:clr>
        </p15:guide>
        <p15:guide id="4" orient="horz" pos="4065" userDrawn="1">
          <p15:clr>
            <a:srgbClr val="FBAE40"/>
          </p15:clr>
        </p15:guide>
        <p15:guide id="5" pos="3840" userDrawn="1">
          <p15:clr>
            <a:srgbClr val="FBAE40"/>
          </p15:clr>
        </p15:guide>
        <p15:guide id="6" pos="3809" userDrawn="1">
          <p15:clr>
            <a:srgbClr val="FBAE40"/>
          </p15:clr>
        </p15:guide>
        <p15:guide id="7" pos="3871" userDrawn="1">
          <p15:clr>
            <a:srgbClr val="FBAE40"/>
          </p15:clr>
        </p15:guide>
        <p15:guide id="8" pos="4687" userDrawn="1">
          <p15:clr>
            <a:srgbClr val="FBAE40"/>
          </p15:clr>
        </p15:guide>
        <p15:guide id="9" pos="5564" userDrawn="1">
          <p15:clr>
            <a:srgbClr val="FBAE40"/>
          </p15:clr>
        </p15:guide>
        <p15:guide id="10" pos="6440" userDrawn="1">
          <p15:clr>
            <a:srgbClr val="FBAE40"/>
          </p15:clr>
        </p15:guide>
        <p15:guide id="11" pos="2993" userDrawn="1">
          <p15:clr>
            <a:srgbClr val="FBAE40"/>
          </p15:clr>
        </p15:guide>
        <p15:guide id="12" pos="4747" userDrawn="1">
          <p15:clr>
            <a:srgbClr val="FBAE40"/>
          </p15:clr>
        </p15:guide>
        <p15:guide id="13" pos="5624" userDrawn="1">
          <p15:clr>
            <a:srgbClr val="FBAE40"/>
          </p15:clr>
        </p15:guide>
        <p15:guide id="14" pos="6501" userDrawn="1">
          <p15:clr>
            <a:srgbClr val="FBAE40"/>
          </p15:clr>
        </p15:guide>
        <p15:guide id="15" pos="2933" userDrawn="1">
          <p15:clr>
            <a:srgbClr val="FBAE40"/>
          </p15:clr>
        </p15:guide>
        <p15:guide id="16" pos="2116" userDrawn="1">
          <p15:clr>
            <a:srgbClr val="FBAE40"/>
          </p15:clr>
        </p15:guide>
        <p15:guide id="17" pos="2056" userDrawn="1">
          <p15:clr>
            <a:srgbClr val="FBAE40"/>
          </p15:clr>
        </p15:guide>
        <p15:guide id="18" pos="1240" userDrawn="1">
          <p15:clr>
            <a:srgbClr val="FBAE40"/>
          </p15:clr>
        </p15:guide>
        <p15:guide id="19" pos="1179" userDrawn="1">
          <p15:clr>
            <a:srgbClr val="FBAE40"/>
          </p15:clr>
        </p15:guide>
        <p15:guide id="20" orient="horz" pos="1049" userDrawn="1">
          <p15:clr>
            <a:srgbClr val="FBAE40"/>
          </p15:clr>
        </p15:guide>
        <p15:guide id="21" orient="horz" pos="13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Questions?</a:t>
            </a:r>
          </a:p>
        </p:txBody>
      </p:sp>
      <p:sp>
        <p:nvSpPr>
          <p:cNvPr id="10"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9" name="TextBox 8"/>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5" name="Footer Placeholder 2"/>
          <p:cNvSpPr>
            <a:spLocks noGrp="1"/>
          </p:cNvSpPr>
          <p:nvPr>
            <p:ph type="ftr" sz="quarter" idx="14"/>
          </p:nvPr>
        </p:nvSpPr>
        <p:spPr>
          <a:xfrm>
            <a:off x="3125110" y="6493125"/>
            <a:ext cx="7524000" cy="188160"/>
          </a:xfrm>
        </p:spPr>
        <p:txBody>
          <a:bodyPr/>
          <a:lstStyle/>
          <a:p>
            <a:endParaRPr lang="en-GB" dirty="0"/>
          </a:p>
        </p:txBody>
      </p:sp>
      <p:sp>
        <p:nvSpPr>
          <p:cNvPr id="8" name="Picture Placeholder 5">
            <a:extLst>
              <a:ext uri="{FF2B5EF4-FFF2-40B4-BE49-F238E27FC236}">
                <a16:creationId xmlns:a16="http://schemas.microsoft.com/office/drawing/2014/main" id="{611FFEBF-A993-4960-B6E9-DC9563E8F75C}"/>
              </a:ext>
            </a:extLst>
          </p:cNvPr>
          <p:cNvSpPr>
            <a:spLocks noGrp="1"/>
          </p:cNvSpPr>
          <p:nvPr>
            <p:ph type="pic" sz="quarter" idx="16" hasCustomPrompt="1"/>
          </p:nvPr>
        </p:nvSpPr>
        <p:spPr>
          <a:xfrm>
            <a:off x="4091799" y="1367505"/>
            <a:ext cx="4080933" cy="5058495"/>
          </a:xfrm>
        </p:spPr>
        <p:txBody>
          <a:bodyPr anchor="ctr"/>
          <a:lstStyle>
            <a:lvl1pPr marL="0" indent="0" algn="ctr">
              <a:buNone/>
              <a:defRPr baseline="0"/>
            </a:lvl1pPr>
          </a:lstStyle>
          <a:p>
            <a:r>
              <a:rPr lang="en-GB" noProof="0" dirty="0"/>
              <a:t>Please add a primary image from the Brand Library</a:t>
            </a:r>
          </a:p>
        </p:txBody>
      </p:sp>
    </p:spTree>
    <p:extLst>
      <p:ext uri="{BB962C8B-B14F-4D97-AF65-F5344CB8AC3E}">
        <p14:creationId xmlns:p14="http://schemas.microsoft.com/office/powerpoint/2010/main" val="422288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text slide and imag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2519999"/>
            <a:ext cx="6838245" cy="3963807"/>
          </a:xfrm>
        </p:spPr>
        <p:txBody>
          <a:bodyPr/>
          <a:lstStyle>
            <a:lvl1pPr marL="360000" indent="-360000">
              <a:buFont typeface="Verdana" panose="020B0604030504040204" pitchFamily="34" charset="0"/>
              <a:buChar char="−"/>
              <a:defRPr/>
            </a:lvl1pPr>
            <a:lvl2pPr>
              <a:defRPr baseline="0"/>
            </a:lvl2pPr>
          </a:lstStyle>
          <a:p>
            <a:pPr lvl="0"/>
            <a:r>
              <a:rPr lang="en-GB" noProof="0" dirty="0"/>
              <a:t>Click to bullet point here</a:t>
            </a:r>
          </a:p>
          <a:p>
            <a:pPr lvl="1"/>
            <a:r>
              <a:rPr lang="en-GB" noProof="0" dirty="0"/>
              <a:t>Click to add sub-item here</a:t>
            </a:r>
          </a:p>
        </p:txBody>
      </p:sp>
      <p:sp>
        <p:nvSpPr>
          <p:cNvPr id="9" name="Intro line"/>
          <p:cNvSpPr>
            <a:spLocks noGrp="1"/>
          </p:cNvSpPr>
          <p:nvPr>
            <p:ph type="body" sz="quarter" idx="11" hasCustomPrompt="1"/>
          </p:nvPr>
        </p:nvSpPr>
        <p:spPr>
          <a:xfrm>
            <a:off x="612000" y="2097088"/>
            <a:ext cx="6838245" cy="417512"/>
          </a:xfrm>
        </p:spPr>
        <p:txBody>
          <a:bodyPr/>
          <a:lstStyle>
            <a:lvl1pPr marL="0" indent="0">
              <a:buNone/>
              <a:defRPr/>
            </a:lvl1pPr>
          </a:lstStyle>
          <a:p>
            <a:pPr lvl="0"/>
            <a:r>
              <a:rPr lang="en-GB" noProof="0" dirty="0"/>
              <a:t>Click to add Intro item here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6" name="Picture Placeholder 5"/>
          <p:cNvSpPr>
            <a:spLocks noGrp="1"/>
          </p:cNvSpPr>
          <p:nvPr>
            <p:ph type="pic" sz="quarter" idx="12" hasCustomPrompt="1"/>
          </p:nvPr>
        </p:nvSpPr>
        <p:spPr>
          <a:xfrm>
            <a:off x="7535334" y="2097088"/>
            <a:ext cx="4080933" cy="4356100"/>
          </a:xfrm>
        </p:spPr>
        <p:txBody>
          <a:bodyPr anchor="ctr"/>
          <a:lstStyle>
            <a:lvl1pPr marL="0" indent="0" algn="ctr">
              <a:buNone/>
              <a:defRPr/>
            </a:lvl1pPr>
          </a:lstStyle>
          <a:p>
            <a:r>
              <a:rPr lang="en-GB" noProof="0" dirty="0"/>
              <a:t>Please add a primary image from the Brand Library</a:t>
            </a:r>
          </a:p>
        </p:txBody>
      </p:sp>
      <p:sp>
        <p:nvSpPr>
          <p:cNvPr id="12"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81470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mall text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8" name="Content Placeholder 7"/>
          <p:cNvSpPr>
            <a:spLocks noGrp="1"/>
          </p:cNvSpPr>
          <p:nvPr>
            <p:ph sz="quarter" idx="16"/>
          </p:nvPr>
        </p:nvSpPr>
        <p:spPr>
          <a:xfrm>
            <a:off x="612000" y="1439999"/>
            <a:ext cx="5304367" cy="496800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7"/>
          <p:cNvSpPr>
            <a:spLocks noGrp="1"/>
          </p:cNvSpPr>
          <p:nvPr>
            <p:ph sz="quarter" idx="17"/>
          </p:nvPr>
        </p:nvSpPr>
        <p:spPr>
          <a:xfrm>
            <a:off x="6348166" y="1439999"/>
            <a:ext cx="5304367" cy="496800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0" name="TextBox 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650738840"/>
      </p:ext>
    </p:extLst>
  </p:cSld>
  <p:clrMapOvr>
    <a:masterClrMapping/>
  </p:clrMapOvr>
  <p:extLst>
    <p:ext uri="{DCECCB84-F9BA-43D5-87BE-67443E8EF086}">
      <p15:sldGuideLst xmlns:p15="http://schemas.microsoft.com/office/powerpoint/2012/main">
        <p15:guide id="0" orient="horz" pos="709" userDrawn="1">
          <p15:clr>
            <a:srgbClr val="FBAE40"/>
          </p15:clr>
        </p15:guide>
        <p15:guide id="1" orient="horz" pos="95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mall text slide with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US" dirty="0"/>
              <a:t>Click to add Heading</a:t>
            </a:r>
          </a:p>
        </p:txBody>
      </p:sp>
      <p:sp>
        <p:nvSpPr>
          <p:cNvPr id="5" name="Picture Placeholder 4"/>
          <p:cNvSpPr>
            <a:spLocks noGrp="1"/>
          </p:cNvSpPr>
          <p:nvPr>
            <p:ph type="pic" sz="quarter" idx="11" hasCustomPrompt="1"/>
          </p:nvPr>
        </p:nvSpPr>
        <p:spPr>
          <a:xfrm>
            <a:off x="6180950" y="1438225"/>
            <a:ext cx="5471583" cy="4932363"/>
          </a:xfrm>
        </p:spPr>
        <p:txBody>
          <a:bodyPr anchor="ctr"/>
          <a:lstStyle>
            <a:lvl1pPr marL="0" indent="0" algn="ctr">
              <a:buNone/>
              <a:defRPr/>
            </a:lvl1pPr>
          </a:lstStyle>
          <a:p>
            <a:r>
              <a:rPr lang="en-GB" noProof="0" dirty="0"/>
              <a:t>Please add a primary image from the Brand Library</a:t>
            </a:r>
          </a:p>
        </p:txBody>
      </p:sp>
      <p:sp>
        <p:nvSpPr>
          <p:cNvPr id="12" name="Content Placeholder 7"/>
          <p:cNvSpPr>
            <a:spLocks noGrp="1"/>
          </p:cNvSpPr>
          <p:nvPr>
            <p:ph sz="quarter" idx="16"/>
          </p:nvPr>
        </p:nvSpPr>
        <p:spPr>
          <a:xfrm>
            <a:off x="612000" y="1440000"/>
            <a:ext cx="5471583" cy="4930588"/>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0" name="TextBox 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1238171043"/>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95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rge text slide with secondary image">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612000" y="2097088"/>
            <a:ext cx="5542845" cy="417512"/>
          </a:xfrm>
        </p:spPr>
        <p:txBody>
          <a:bodyPr/>
          <a:lstStyle>
            <a:lvl1pPr marL="0" indent="0">
              <a:buNone/>
              <a:defRPr/>
            </a:lvl1pPr>
          </a:lstStyle>
          <a:p>
            <a:pPr lvl="0"/>
            <a:r>
              <a:rPr lang="en-US" dirty="0"/>
              <a:t>Click to add Intro item here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US" dirty="0"/>
              <a:t>Click to add Heading</a:t>
            </a:r>
          </a:p>
        </p:txBody>
      </p:sp>
      <p:sp>
        <p:nvSpPr>
          <p:cNvPr id="6" name="Picture Placeholder 5"/>
          <p:cNvSpPr>
            <a:spLocks noGrp="1"/>
          </p:cNvSpPr>
          <p:nvPr>
            <p:ph type="pic" sz="quarter" idx="12" hasCustomPrompt="1"/>
          </p:nvPr>
        </p:nvSpPr>
        <p:spPr>
          <a:xfrm>
            <a:off x="6144685" y="0"/>
            <a:ext cx="6047316" cy="6858000"/>
          </a:xfrm>
        </p:spPr>
        <p:txBody>
          <a:bodyPr anchor="ctr"/>
          <a:lstStyle>
            <a:lvl1pPr marL="0" indent="0" algn="ctr">
              <a:buNone/>
              <a:defRPr sz="1600" baseline="0"/>
            </a:lvl1pPr>
          </a:lstStyle>
          <a:p>
            <a:r>
              <a:rPr lang="en-US" dirty="0"/>
              <a:t>Click to add secondary imagery here</a:t>
            </a:r>
          </a:p>
          <a:p>
            <a:r>
              <a:rPr lang="en-US" dirty="0"/>
              <a:t>(Ensure image is up to the edge of the slide)</a:t>
            </a:r>
          </a:p>
        </p:txBody>
      </p:sp>
      <p:sp>
        <p:nvSpPr>
          <p:cNvPr id="13" name="Content Placeholder 7"/>
          <p:cNvSpPr>
            <a:spLocks noGrp="1"/>
          </p:cNvSpPr>
          <p:nvPr>
            <p:ph sz="quarter" idx="16"/>
          </p:nvPr>
        </p:nvSpPr>
        <p:spPr>
          <a:xfrm>
            <a:off x="612000" y="2520000"/>
            <a:ext cx="5540263" cy="396000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8"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57604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mall text slide with secondary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5568951"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575734" y="404814"/>
            <a:ext cx="5568951" cy="333741"/>
          </a:xfrm>
        </p:spPr>
        <p:txBody>
          <a:bodyPr anchor="ctr">
            <a:noAutofit/>
          </a:bodyPr>
          <a:lstStyle>
            <a:lvl1pPr>
              <a:defRPr sz="2100" baseline="0"/>
            </a:lvl1pPr>
          </a:lstStyle>
          <a:p>
            <a:r>
              <a:rPr lang="en-US" dirty="0"/>
              <a:t>Click to add Heading</a:t>
            </a:r>
          </a:p>
        </p:txBody>
      </p:sp>
      <p:sp>
        <p:nvSpPr>
          <p:cNvPr id="5" name="Picture Placeholder 4"/>
          <p:cNvSpPr>
            <a:spLocks noGrp="1"/>
          </p:cNvSpPr>
          <p:nvPr>
            <p:ph type="pic" sz="quarter" idx="11" hasCustomPrompt="1"/>
          </p:nvPr>
        </p:nvSpPr>
        <p:spPr>
          <a:xfrm>
            <a:off x="6144685" y="0"/>
            <a:ext cx="6047316" cy="6858000"/>
          </a:xfrm>
        </p:spPr>
        <p:txBody>
          <a:bodyPr anchor="ctr">
            <a:normAutofit/>
          </a:bodyPr>
          <a:lstStyle>
            <a:lvl1pPr marL="0" indent="0" algn="ctr">
              <a:buNone/>
              <a:defRPr sz="1100" baseline="0"/>
            </a:lvl1pPr>
          </a:lstStyle>
          <a:p>
            <a:r>
              <a:rPr lang="en-US" dirty="0"/>
              <a:t>Click  to add secondary image here</a:t>
            </a:r>
          </a:p>
          <a:p>
            <a:r>
              <a:rPr lang="en-US" dirty="0"/>
              <a:t>(Ensure image is right to the edge of the slide)</a:t>
            </a:r>
          </a:p>
        </p:txBody>
      </p:sp>
      <p:sp>
        <p:nvSpPr>
          <p:cNvPr id="12" name="Content Placeholder 7"/>
          <p:cNvSpPr>
            <a:spLocks noGrp="1"/>
          </p:cNvSpPr>
          <p:nvPr>
            <p:ph sz="quarter" idx="16"/>
          </p:nvPr>
        </p:nvSpPr>
        <p:spPr>
          <a:xfrm>
            <a:off x="575734" y="1116014"/>
            <a:ext cx="5568951" cy="5189537"/>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0" name="TextBox 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1797608505"/>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95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mall text slide - 2 secondary images">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3" y="1520826"/>
            <a:ext cx="5471584" cy="4784725"/>
          </a:xfrm>
        </p:spPr>
        <p:txBody>
          <a:bodyPr/>
          <a:lstStyle>
            <a:lvl1pPr marL="171450" indent="-171450">
              <a:spcBef>
                <a:spcPts val="1200"/>
              </a:spcBef>
              <a:spcAft>
                <a:spcPts val="0"/>
              </a:spcAft>
              <a:buFont typeface="Verdana" panose="020B0604030504040204" pitchFamily="34" charset="0"/>
              <a:buChar char="−"/>
              <a:defRPr sz="1200" b="1">
                <a:solidFill>
                  <a:schemeClr val="accent1"/>
                </a:solidFill>
              </a:defRPr>
            </a:lvl1pPr>
            <a:lvl2pPr marL="176212" indent="0">
              <a:spcBef>
                <a:spcPts val="0"/>
              </a:spcBef>
              <a:buFontTx/>
              <a:buNone/>
              <a:defRPr sz="1200" baseline="0"/>
            </a:lvl2pPr>
          </a:lstStyle>
          <a:p>
            <a:pPr lvl="0"/>
            <a:r>
              <a:rPr lang="en-US" dirty="0"/>
              <a:t>Click to add bullet item here</a:t>
            </a:r>
          </a:p>
          <a:p>
            <a:pPr lvl="0"/>
            <a:r>
              <a:rPr lang="en-US" dirty="0"/>
              <a:t>Click to add bullet item here</a:t>
            </a:r>
          </a:p>
          <a:p>
            <a:pPr lvl="1"/>
            <a:r>
              <a:rPr lang="en-US" dirty="0"/>
              <a:t>Click to add sub-item here</a:t>
            </a:r>
          </a:p>
        </p:txBody>
      </p:sp>
      <p:sp>
        <p:nvSpPr>
          <p:cNvPr id="7" name="Sub-heading"/>
          <p:cNvSpPr>
            <a:spLocks noGrp="1"/>
          </p:cNvSpPr>
          <p:nvPr>
            <p:ph type="body" sz="quarter" idx="10" hasCustomPrompt="1"/>
          </p:nvPr>
        </p:nvSpPr>
        <p:spPr>
          <a:xfrm>
            <a:off x="575734" y="738188"/>
            <a:ext cx="5568951"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575734" y="404814"/>
            <a:ext cx="5568951" cy="333741"/>
          </a:xfrm>
        </p:spPr>
        <p:txBody>
          <a:bodyPr anchor="ctr">
            <a:noAutofit/>
          </a:bodyPr>
          <a:lstStyle>
            <a:lvl1pPr>
              <a:defRPr sz="2100" baseline="0"/>
            </a:lvl1pPr>
          </a:lstStyle>
          <a:p>
            <a:r>
              <a:rPr lang="en-US" dirty="0"/>
              <a:t>Click to add Heading</a:t>
            </a:r>
          </a:p>
        </p:txBody>
      </p:sp>
      <p:sp>
        <p:nvSpPr>
          <p:cNvPr id="5" name="Picture Placeholder 4"/>
          <p:cNvSpPr>
            <a:spLocks noGrp="1"/>
          </p:cNvSpPr>
          <p:nvPr>
            <p:ph type="pic" sz="quarter" idx="11" hasCustomPrompt="1"/>
          </p:nvPr>
        </p:nvSpPr>
        <p:spPr>
          <a:xfrm>
            <a:off x="6144685" y="404813"/>
            <a:ext cx="5471583" cy="2987675"/>
          </a:xfrm>
        </p:spPr>
        <p:txBody>
          <a:bodyPr anchor="ctr">
            <a:normAutofit/>
          </a:bodyPr>
          <a:lstStyle>
            <a:lvl1pPr marL="0" indent="0" algn="ctr">
              <a:buNone/>
              <a:defRPr sz="1400" baseline="0"/>
            </a:lvl1pPr>
          </a:lstStyle>
          <a:p>
            <a:r>
              <a:rPr lang="en-US" dirty="0"/>
              <a:t>Click  to add secondary image here</a:t>
            </a:r>
          </a:p>
        </p:txBody>
      </p:sp>
      <p:sp>
        <p:nvSpPr>
          <p:cNvPr id="6" name="Picture Placeholder 5"/>
          <p:cNvSpPr>
            <a:spLocks noGrp="1"/>
          </p:cNvSpPr>
          <p:nvPr>
            <p:ph type="pic" sz="quarter" idx="12" hasCustomPrompt="1"/>
          </p:nvPr>
        </p:nvSpPr>
        <p:spPr>
          <a:xfrm>
            <a:off x="6144685" y="3465514"/>
            <a:ext cx="5471583" cy="2987675"/>
          </a:xfrm>
        </p:spPr>
        <p:txBody>
          <a:bodyPr anchor="ctr">
            <a:normAutofit/>
          </a:bodyPr>
          <a:lstStyle>
            <a:lvl1pPr marL="0" indent="0" algn="ctr">
              <a:buNone/>
              <a:defRPr sz="1400"/>
            </a:lvl1pPr>
          </a:lstStyle>
          <a:p>
            <a:r>
              <a:rPr lang="en-US" sz="1400" dirty="0"/>
              <a:t>Click to add secondary image here</a:t>
            </a:r>
            <a:endParaRPr lang="en-US" dirty="0"/>
          </a:p>
        </p:txBody>
      </p:sp>
      <p:sp>
        <p:nvSpPr>
          <p:cNvPr id="12"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518537454"/>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958" userDrawn="1">
          <p15:clr>
            <a:srgbClr val="FBAE40"/>
          </p15:clr>
        </p15:guide>
        <p15:guide id="0" orient="horz" pos="2160" userDrawn="1">
          <p15:clr>
            <a:srgbClr val="FBAE40"/>
          </p15:clr>
        </p15:guide>
        <p15:guide id="3" orient="horz" pos="2137" userDrawn="1">
          <p15:clr>
            <a:srgbClr val="FBAE40"/>
          </p15:clr>
        </p15:guide>
        <p15:guide id="4" orient="horz" pos="218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rge text slide - 3 secondary images">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601839" y="2097088"/>
            <a:ext cx="5542845" cy="417512"/>
          </a:xfrm>
        </p:spPr>
        <p:txBody>
          <a:bodyPr/>
          <a:lstStyle>
            <a:lvl1pPr marL="0" indent="0">
              <a:buNone/>
              <a:defRPr/>
            </a:lvl1pPr>
          </a:lstStyle>
          <a:p>
            <a:pPr lvl="0"/>
            <a:r>
              <a:rPr lang="en-US" dirty="0"/>
              <a:t>Click to add Intro item here</a:t>
            </a:r>
          </a:p>
        </p:txBody>
      </p:sp>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lvl1pPr>
          </a:lstStyle>
          <a:p>
            <a:r>
              <a:rPr lang="en-US" dirty="0"/>
              <a:t>Click to add Heading</a:t>
            </a:r>
          </a:p>
        </p:txBody>
      </p:sp>
      <p:sp>
        <p:nvSpPr>
          <p:cNvPr id="6" name="Picture Placeholder 5"/>
          <p:cNvSpPr>
            <a:spLocks noGrp="1"/>
          </p:cNvSpPr>
          <p:nvPr>
            <p:ph type="pic" sz="quarter" idx="12" hasCustomPrompt="1"/>
          </p:nvPr>
        </p:nvSpPr>
        <p:spPr>
          <a:xfrm>
            <a:off x="6170790" y="404813"/>
            <a:ext cx="5445477" cy="1901031"/>
          </a:xfrm>
        </p:spPr>
        <p:txBody>
          <a:bodyPr anchor="ctr"/>
          <a:lstStyle>
            <a:lvl1pPr marL="0" indent="0" algn="ctr">
              <a:buNone/>
              <a:defRPr sz="1600" baseline="0"/>
            </a:lvl1pPr>
          </a:lstStyle>
          <a:p>
            <a:r>
              <a:rPr lang="en-US" dirty="0"/>
              <a:t>Click to add secondary imagery here</a:t>
            </a:r>
          </a:p>
        </p:txBody>
      </p:sp>
      <p:sp>
        <p:nvSpPr>
          <p:cNvPr id="11" name="Picture Placeholder 5"/>
          <p:cNvSpPr>
            <a:spLocks noGrp="1"/>
          </p:cNvSpPr>
          <p:nvPr>
            <p:ph type="pic" sz="quarter" idx="13" hasCustomPrompt="1"/>
          </p:nvPr>
        </p:nvSpPr>
        <p:spPr>
          <a:xfrm>
            <a:off x="6170790" y="2478485"/>
            <a:ext cx="5445477" cy="1901031"/>
          </a:xfrm>
        </p:spPr>
        <p:txBody>
          <a:bodyPr anchor="ctr"/>
          <a:lstStyle>
            <a:lvl1pPr marL="0" indent="0" algn="ctr">
              <a:buNone/>
              <a:defRPr sz="1600" baseline="0"/>
            </a:lvl1pPr>
          </a:lstStyle>
          <a:p>
            <a:r>
              <a:rPr lang="en-US" dirty="0"/>
              <a:t>Click to add secondary imagery here</a:t>
            </a:r>
          </a:p>
        </p:txBody>
      </p:sp>
      <p:sp>
        <p:nvSpPr>
          <p:cNvPr id="12" name="Picture Placeholder 5"/>
          <p:cNvSpPr>
            <a:spLocks noGrp="1"/>
          </p:cNvSpPr>
          <p:nvPr>
            <p:ph type="pic" sz="quarter" idx="14" hasCustomPrompt="1"/>
          </p:nvPr>
        </p:nvSpPr>
        <p:spPr>
          <a:xfrm>
            <a:off x="6170790" y="4552158"/>
            <a:ext cx="5445477" cy="1901031"/>
          </a:xfrm>
        </p:spPr>
        <p:txBody>
          <a:bodyPr anchor="ctr"/>
          <a:lstStyle>
            <a:lvl1pPr marL="0" indent="0" algn="ctr">
              <a:buNone/>
              <a:defRPr sz="1600" baseline="0"/>
            </a:lvl1pPr>
          </a:lstStyle>
          <a:p>
            <a:r>
              <a:rPr lang="en-US" dirty="0"/>
              <a:t>Click to add secondary imagery here</a:t>
            </a:r>
          </a:p>
        </p:txBody>
      </p:sp>
      <p:sp>
        <p:nvSpPr>
          <p:cNvPr id="16" name="Content Placeholder 7"/>
          <p:cNvSpPr>
            <a:spLocks noGrp="1"/>
          </p:cNvSpPr>
          <p:nvPr>
            <p:ph sz="quarter" idx="18"/>
          </p:nvPr>
        </p:nvSpPr>
        <p:spPr>
          <a:xfrm>
            <a:off x="601839" y="2514600"/>
            <a:ext cx="5542846" cy="3790950"/>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3" name="TextBox 12"/>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0" name="Footer Placeholder 2"/>
          <p:cNvSpPr>
            <a:spLocks noGrp="1"/>
          </p:cNvSpPr>
          <p:nvPr>
            <p:ph type="ftr" sz="quarter" idx="19"/>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908620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2457450"/>
            <a:ext cx="11041200" cy="459398"/>
          </a:xfrm>
        </p:spPr>
        <p:txBody>
          <a:bodyPr anchor="b">
            <a:noAutofit/>
          </a:bodyPr>
          <a:lstStyle>
            <a:lvl1pPr algn="l">
              <a:defRPr sz="2400"/>
            </a:lvl1pPr>
          </a:lstStyle>
          <a:p>
            <a:r>
              <a:rPr lang="en-US" dirty="0"/>
              <a:t>Click to edit Divider Heading</a:t>
            </a:r>
          </a:p>
        </p:txBody>
      </p:sp>
      <p:sp>
        <p:nvSpPr>
          <p:cNvPr id="3" name="Text Placeholder 2"/>
          <p:cNvSpPr>
            <a:spLocks noGrp="1"/>
          </p:cNvSpPr>
          <p:nvPr>
            <p:ph type="body" idx="1" hasCustomPrompt="1"/>
          </p:nvPr>
        </p:nvSpPr>
        <p:spPr>
          <a:xfrm>
            <a:off x="612000" y="2916848"/>
            <a:ext cx="11041200" cy="465992"/>
          </a:xfrm>
        </p:spPr>
        <p:txBody>
          <a:bodyPr>
            <a:noAutofit/>
          </a:bodyPr>
          <a:lstStyle>
            <a:lvl1pPr marL="0" indent="0" algn="l">
              <a:buNone/>
              <a:defRPr sz="2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Divider sub-heading</a:t>
            </a:r>
          </a:p>
        </p:txBody>
      </p:sp>
    </p:spTree>
    <p:extLst>
      <p:ext uri="{BB962C8B-B14F-4D97-AF65-F5344CB8AC3E}">
        <p14:creationId xmlns:p14="http://schemas.microsoft.com/office/powerpoint/2010/main" val="35217389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54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 secondary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480" y="2457451"/>
            <a:ext cx="4306437" cy="641839"/>
          </a:xfrm>
        </p:spPr>
        <p:txBody>
          <a:bodyPr anchor="t">
            <a:noAutofit/>
          </a:bodyPr>
          <a:lstStyle>
            <a:lvl1pPr algn="l">
              <a:defRPr sz="2100"/>
            </a:lvl1pPr>
          </a:lstStyle>
          <a:p>
            <a:r>
              <a:rPr lang="en-GB" noProof="0" dirty="0"/>
              <a:t>Click to edit Divider Heading</a:t>
            </a:r>
          </a:p>
        </p:txBody>
      </p:sp>
      <p:sp>
        <p:nvSpPr>
          <p:cNvPr id="3" name="Text Placeholder 2"/>
          <p:cNvSpPr>
            <a:spLocks noGrp="1"/>
          </p:cNvSpPr>
          <p:nvPr>
            <p:ph type="body" idx="1" hasCustomPrompt="1"/>
          </p:nvPr>
        </p:nvSpPr>
        <p:spPr>
          <a:xfrm>
            <a:off x="445479" y="3127864"/>
            <a:ext cx="4306440" cy="740752"/>
          </a:xfrm>
        </p:spPr>
        <p:txBody>
          <a:bodyPr>
            <a:noAutofit/>
          </a:bodyPr>
          <a:lstStyle>
            <a:lvl1pPr marL="0" indent="0" algn="l">
              <a:buNone/>
              <a:defRPr sz="2100">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Divider sub-heading</a:t>
            </a:r>
          </a:p>
        </p:txBody>
      </p:sp>
      <p:sp>
        <p:nvSpPr>
          <p:cNvPr id="5" name="Picture Placeholder 4"/>
          <p:cNvSpPr>
            <a:spLocks noGrp="1"/>
          </p:cNvSpPr>
          <p:nvPr>
            <p:ph type="pic" sz="quarter" idx="10" hasCustomPrompt="1"/>
          </p:nvPr>
        </p:nvSpPr>
        <p:spPr>
          <a:xfrm>
            <a:off x="4751917" y="0"/>
            <a:ext cx="7440083" cy="6858000"/>
          </a:xfrm>
        </p:spPr>
        <p:txBody>
          <a:bodyPr anchor="ctr">
            <a:normAutofit/>
          </a:bodyPr>
          <a:lstStyle>
            <a:lvl1pPr marL="0" indent="0" algn="ctr">
              <a:buNone/>
              <a:defRPr sz="1800" baseline="0"/>
            </a:lvl1pPr>
          </a:lstStyle>
          <a:p>
            <a:r>
              <a:rPr lang="en-GB" noProof="0" dirty="0"/>
              <a:t>Click to add secondary image here </a:t>
            </a:r>
          </a:p>
          <a:p>
            <a:r>
              <a:rPr lang="en-GB" noProof="0" dirty="0"/>
              <a:t>(ensure it is right up to the edge of the slide)</a:t>
            </a:r>
          </a:p>
        </p:txBody>
      </p:sp>
    </p:spTree>
    <p:extLst>
      <p:ext uri="{BB962C8B-B14F-4D97-AF65-F5344CB8AC3E}">
        <p14:creationId xmlns:p14="http://schemas.microsoft.com/office/powerpoint/2010/main" val="3698317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5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solidFill>
                  <a:schemeClr val="accent1"/>
                </a:solidFill>
              </a:defRPr>
            </a:lvl1pPr>
          </a:lstStyle>
          <a:p>
            <a:r>
              <a:rPr lang="en-GB" noProof="0" dirty="0"/>
              <a:t>Click to add Agenda heading</a:t>
            </a:r>
          </a:p>
        </p:txBody>
      </p:sp>
      <p:sp>
        <p:nvSpPr>
          <p:cNvPr id="6" name="Picture Placeholder 5"/>
          <p:cNvSpPr>
            <a:spLocks noGrp="1"/>
          </p:cNvSpPr>
          <p:nvPr>
            <p:ph type="pic" sz="quarter" idx="10" hasCustomPrompt="1"/>
          </p:nvPr>
        </p:nvSpPr>
        <p:spPr>
          <a:xfrm>
            <a:off x="7535334" y="1233488"/>
            <a:ext cx="4080933" cy="5219700"/>
          </a:xfrm>
        </p:spPr>
        <p:txBody>
          <a:bodyPr anchor="ctr"/>
          <a:lstStyle>
            <a:lvl1pPr marL="0" indent="0" algn="ctr">
              <a:buNone/>
              <a:defRPr baseline="0"/>
            </a:lvl1pPr>
          </a:lstStyle>
          <a:p>
            <a:r>
              <a:rPr lang="en-GB" noProof="0" dirty="0"/>
              <a:t>Please add a primary image from the Brand Library</a:t>
            </a:r>
          </a:p>
        </p:txBody>
      </p:sp>
      <p:sp>
        <p:nvSpPr>
          <p:cNvPr id="8" name="Content Placeholder 7"/>
          <p:cNvSpPr>
            <a:spLocks noGrp="1"/>
          </p:cNvSpPr>
          <p:nvPr>
            <p:ph sz="quarter" idx="13" hasCustomPrompt="1"/>
          </p:nvPr>
        </p:nvSpPr>
        <p:spPr>
          <a:xfrm>
            <a:off x="612000" y="1233488"/>
            <a:ext cx="6667500" cy="5219700"/>
          </a:xfrm>
        </p:spPr>
        <p:txBody>
          <a:bodyPr/>
          <a:lstStyle>
            <a:lvl2pPr marL="720000" indent="-360000">
              <a:defRPr/>
            </a:lvl2pPr>
            <a:lvl3pPr marL="1080000" indent="-360000">
              <a:defRPr/>
            </a:lvl3pPr>
            <a:lvl4pPr marL="1440000" indent="-360000">
              <a:defRPr/>
            </a:lvl4pPr>
            <a:lvl5pPr marL="1800000" indent="-360000">
              <a:defRPr/>
            </a:lvl5pPr>
          </a:lstStyle>
          <a:p>
            <a:pPr lvl="0"/>
            <a:r>
              <a:rPr lang="en-GB" noProof="0" dirty="0"/>
              <a:t>Click to add agenda item here</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3" name="TextBox 12"/>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9"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3898063941"/>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 coloured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2457450"/>
            <a:ext cx="11040533" cy="459398"/>
          </a:xfrm>
        </p:spPr>
        <p:txBody>
          <a:bodyPr anchor="b">
            <a:noAutofit/>
          </a:bodyPr>
          <a:lstStyle>
            <a:lvl1pPr algn="l">
              <a:defRPr sz="2400" baseline="0">
                <a:solidFill>
                  <a:schemeClr val="bg1"/>
                </a:solidFill>
              </a:defRPr>
            </a:lvl1pPr>
          </a:lstStyle>
          <a:p>
            <a:r>
              <a:rPr lang="en-GB" noProof="0" dirty="0"/>
              <a:t>Click to edit Divider Heading</a:t>
            </a:r>
          </a:p>
        </p:txBody>
      </p:sp>
      <p:sp>
        <p:nvSpPr>
          <p:cNvPr id="3" name="Text Placeholder 2"/>
          <p:cNvSpPr>
            <a:spLocks noGrp="1"/>
          </p:cNvSpPr>
          <p:nvPr>
            <p:ph type="body" idx="1" hasCustomPrompt="1"/>
          </p:nvPr>
        </p:nvSpPr>
        <p:spPr>
          <a:xfrm>
            <a:off x="575733" y="2916848"/>
            <a:ext cx="11040535" cy="465992"/>
          </a:xfrm>
        </p:spPr>
        <p:txBody>
          <a:bodyPr>
            <a:noAutofit/>
          </a:bodyPr>
          <a:lstStyle>
            <a:lvl1pPr marL="0" indent="0" algn="l">
              <a:buNone/>
              <a:defRPr sz="2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Divider sub-heading</a:t>
            </a:r>
          </a:p>
        </p:txBody>
      </p:sp>
    </p:spTree>
    <p:extLst>
      <p:ext uri="{BB962C8B-B14F-4D97-AF65-F5344CB8AC3E}">
        <p14:creationId xmlns:p14="http://schemas.microsoft.com/office/powerpoint/2010/main" val="40095705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54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2100" y="1233486"/>
            <a:ext cx="9486900" cy="2088000"/>
          </a:xfrm>
        </p:spPr>
        <p:txBody>
          <a:bodyPr anchor="t">
            <a:noAutofit/>
          </a:bodyPr>
          <a:lstStyle>
            <a:lvl1pPr algn="l">
              <a:defRPr sz="2100" b="0" i="1">
                <a:solidFill>
                  <a:schemeClr val="bg1"/>
                </a:solidFill>
              </a:defRPr>
            </a:lvl1pPr>
          </a:lstStyle>
          <a:p>
            <a:r>
              <a:rPr lang="en-GB" noProof="0" dirty="0"/>
              <a:t>Click to add in quote here</a:t>
            </a:r>
          </a:p>
        </p:txBody>
      </p:sp>
      <p:sp>
        <p:nvSpPr>
          <p:cNvPr id="3" name="Text Placeholder 2"/>
          <p:cNvSpPr>
            <a:spLocks noGrp="1"/>
          </p:cNvSpPr>
          <p:nvPr>
            <p:ph type="body" idx="1" hasCustomPrompt="1"/>
          </p:nvPr>
        </p:nvSpPr>
        <p:spPr>
          <a:xfrm>
            <a:off x="1562100" y="3361349"/>
            <a:ext cx="8172000" cy="265967"/>
          </a:xfrm>
        </p:spPr>
        <p:txBody>
          <a:bodyPr>
            <a:noAutofit/>
          </a:bodyPr>
          <a:lstStyle>
            <a:lvl1pPr marL="0" indent="0" algn="l">
              <a:buNone/>
              <a:defRPr sz="1200" b="1"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name of author</a:t>
            </a:r>
          </a:p>
        </p:txBody>
      </p:sp>
      <p:sp>
        <p:nvSpPr>
          <p:cNvPr id="8" name="TextBox 7"/>
          <p:cNvSpPr txBox="1"/>
          <p:nvPr userDrawn="1"/>
        </p:nvSpPr>
        <p:spPr>
          <a:xfrm>
            <a:off x="338667" y="-105705"/>
            <a:ext cx="1899955" cy="2646878"/>
          </a:xfrm>
          <a:prstGeom prst="rect">
            <a:avLst/>
          </a:prstGeom>
          <a:noFill/>
        </p:spPr>
        <p:txBody>
          <a:bodyPr wrap="square" rtlCol="0">
            <a:spAutoFit/>
          </a:bodyPr>
          <a:lstStyle/>
          <a:p>
            <a:r>
              <a:rPr lang="en-GB" sz="166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rPr>
              <a:t>“</a:t>
            </a:r>
            <a:endParaRPr lang="en-GB" sz="138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endParaRPr>
          </a:p>
        </p:txBody>
      </p:sp>
      <p:sp>
        <p:nvSpPr>
          <p:cNvPr id="9" name="TextBox 8"/>
          <p:cNvSpPr txBox="1"/>
          <p:nvPr userDrawn="1"/>
        </p:nvSpPr>
        <p:spPr>
          <a:xfrm>
            <a:off x="9975851" y="2985673"/>
            <a:ext cx="1736968" cy="2646878"/>
          </a:xfrm>
          <a:prstGeom prst="rect">
            <a:avLst/>
          </a:prstGeom>
          <a:noFill/>
        </p:spPr>
        <p:txBody>
          <a:bodyPr wrap="square" rtlCol="0">
            <a:spAutoFit/>
          </a:bodyPr>
          <a:lstStyle/>
          <a:p>
            <a:r>
              <a:rPr lang="en-GB" sz="166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rPr>
              <a:t>”</a:t>
            </a:r>
            <a:endParaRPr lang="en-GB" sz="138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endParaRPr>
          </a:p>
        </p:txBody>
      </p:sp>
    </p:spTree>
    <p:extLst>
      <p:ext uri="{BB962C8B-B14F-4D97-AF65-F5344CB8AC3E}">
        <p14:creationId xmlns:p14="http://schemas.microsoft.com/office/powerpoint/2010/main" val="2667384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54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rande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8" name="Chart Placeholder 7"/>
          <p:cNvSpPr>
            <a:spLocks noGrp="1"/>
          </p:cNvSpPr>
          <p:nvPr>
            <p:ph type="chart" sz="quarter" idx="11" hasCustomPrompt="1"/>
          </p:nvPr>
        </p:nvSpPr>
        <p:spPr>
          <a:xfrm>
            <a:off x="612000" y="1665288"/>
            <a:ext cx="11040533" cy="4787900"/>
          </a:xfrm>
        </p:spPr>
        <p:txBody>
          <a:bodyPr>
            <a:normAutofit/>
          </a:bodyPr>
          <a:lstStyle>
            <a:lvl1pPr marL="0" indent="0" algn="l">
              <a:buFont typeface="Arial" panose="020B0604020202020204" pitchFamily="34" charset="0"/>
              <a:buNone/>
              <a:defRPr sz="1400" i="1" baseline="0"/>
            </a:lvl1pPr>
          </a:lstStyle>
          <a:p>
            <a:r>
              <a:rPr lang="en-US" dirty="0"/>
              <a:t>1. Click the icon below to create an Eversheds Sutherland branded chart</a:t>
            </a:r>
            <a:br>
              <a:rPr lang="en-US" dirty="0"/>
            </a:br>
            <a:r>
              <a:rPr lang="en-US" dirty="0"/>
              <a:t>2. Select Templates</a:t>
            </a:r>
            <a:br>
              <a:rPr lang="en-US" dirty="0"/>
            </a:br>
            <a:r>
              <a:rPr lang="en-US" dirty="0"/>
              <a:t>3. Choose between Bar, Doughnut, Line with copy, Line</a:t>
            </a:r>
          </a:p>
        </p:txBody>
      </p:sp>
      <p:sp>
        <p:nvSpPr>
          <p:cNvPr id="11"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9" name="TextBox 8"/>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5"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597135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am Profile - 1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4767521"/>
            <a:ext cx="396646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9" name="Intro line"/>
          <p:cNvSpPr>
            <a:spLocks noGrp="1"/>
          </p:cNvSpPr>
          <p:nvPr>
            <p:ph type="body" sz="quarter" idx="11" hasCustomPrompt="1"/>
          </p:nvPr>
        </p:nvSpPr>
        <p:spPr>
          <a:xfrm>
            <a:off x="612000" y="4049423"/>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7" name="Sub-heading"/>
          <p:cNvSpPr>
            <a:spLocks noGrp="1"/>
          </p:cNvSpPr>
          <p:nvPr>
            <p:ph type="body" sz="quarter" idx="10" hasCustomPrompt="1"/>
          </p:nvPr>
        </p:nvSpPr>
        <p:spPr>
          <a:xfrm>
            <a:off x="612000" y="756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cs-CZ" dirty="0"/>
              <a:t>Eversheds Sutherland</a:t>
            </a:r>
            <a:endParaRPr lang="en-US" dirty="0"/>
          </a:p>
        </p:txBody>
      </p:sp>
      <p:sp>
        <p:nvSpPr>
          <p:cNvPr id="10" name="Intro line"/>
          <p:cNvSpPr>
            <a:spLocks noGrp="1"/>
          </p:cNvSpPr>
          <p:nvPr>
            <p:ph type="body" sz="quarter" idx="12" hasCustomPrompt="1"/>
          </p:nvPr>
        </p:nvSpPr>
        <p:spPr>
          <a:xfrm>
            <a:off x="612000" y="4318413"/>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1" name="Slide Number Placeholder 6"/>
          <p:cNvSpPr>
            <a:spLocks noGrp="1"/>
          </p:cNvSpPr>
          <p:nvPr>
            <p:ph type="sldNum" sz="quarter" idx="23"/>
          </p:nvPr>
        </p:nvSpPr>
        <p:spPr>
          <a:xfrm>
            <a:off x="10726600" y="6441900"/>
            <a:ext cx="1060256" cy="273050"/>
          </a:xfrm>
        </p:spPr>
        <p:txBody>
          <a:bodyPr/>
          <a:lstStyle/>
          <a:p>
            <a:fld id="{03F1EFBE-6FC5-4E3B-A532-A391AE8323A1}" type="slidenum">
              <a:rPr lang="en-GB" smtClean="0"/>
              <a:pPr/>
              <a:t>‹#›</a:t>
            </a:fld>
            <a:endParaRPr lang="en-GB" dirty="0"/>
          </a:p>
        </p:txBody>
      </p:sp>
      <p:sp>
        <p:nvSpPr>
          <p:cNvPr id="20" name="TextBox 1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6" name="Footer Placeholder 2"/>
          <p:cNvSpPr>
            <a:spLocks noGrp="1"/>
          </p:cNvSpPr>
          <p:nvPr>
            <p:ph type="ftr" sz="quarter" idx="24"/>
          </p:nvPr>
        </p:nvSpPr>
        <p:spPr>
          <a:xfrm>
            <a:off x="3125110" y="6493125"/>
            <a:ext cx="7524000" cy="188160"/>
          </a:xfrm>
        </p:spPr>
        <p:txBody>
          <a:bodyPr/>
          <a:lstStyle/>
          <a:p>
            <a:endParaRPr lang="en-GB" dirty="0"/>
          </a:p>
        </p:txBody>
      </p:sp>
      <p:sp>
        <p:nvSpPr>
          <p:cNvPr id="22" name="Picture Placeholder 5">
            <a:extLst>
              <a:ext uri="{FF2B5EF4-FFF2-40B4-BE49-F238E27FC236}">
                <a16:creationId xmlns:a16="http://schemas.microsoft.com/office/drawing/2014/main" id="{6A305302-BEBF-4144-BDCC-8BFF32863FB2}"/>
              </a:ext>
            </a:extLst>
          </p:cNvPr>
          <p:cNvSpPr>
            <a:spLocks noGrp="1"/>
          </p:cNvSpPr>
          <p:nvPr>
            <p:ph type="pic" sz="quarter" idx="13" hasCustomPrompt="1"/>
          </p:nvPr>
        </p:nvSpPr>
        <p:spPr>
          <a:xfrm>
            <a:off x="612000" y="2068715"/>
            <a:ext cx="1800000" cy="1800000"/>
          </a:xfrm>
        </p:spPr>
        <p:txBody>
          <a:bodyPr anchor="ctr">
            <a:normAutofit/>
          </a:bodyPr>
          <a:lstStyle>
            <a:lvl1pPr marL="0" indent="0" algn="ctr">
              <a:buNone/>
              <a:defRPr sz="1600"/>
            </a:lvl1pPr>
          </a:lstStyle>
          <a:p>
            <a:r>
              <a:rPr lang="en-US" dirty="0"/>
              <a:t>Click to add profile picture here</a:t>
            </a:r>
          </a:p>
        </p:txBody>
      </p:sp>
      <p:pic>
        <p:nvPicPr>
          <p:cNvPr id="5" name="Obrázek 4">
            <a:extLst>
              <a:ext uri="{FF2B5EF4-FFF2-40B4-BE49-F238E27FC236}">
                <a16:creationId xmlns:a16="http://schemas.microsoft.com/office/drawing/2014/main" id="{AC42A767-18FB-4B8A-87CA-AD94BD818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7110" y="0"/>
            <a:ext cx="4287843" cy="6081955"/>
          </a:xfrm>
          <a:prstGeom prst="rect">
            <a:avLst/>
          </a:prstGeom>
        </p:spPr>
      </p:pic>
    </p:spTree>
    <p:extLst>
      <p:ext uri="{BB962C8B-B14F-4D97-AF65-F5344CB8AC3E}">
        <p14:creationId xmlns:p14="http://schemas.microsoft.com/office/powerpoint/2010/main" val="1699237043"/>
      </p:ext>
    </p:extLst>
  </p:cSld>
  <p:clrMapOvr>
    <a:masterClrMapping/>
  </p:clrMapOvr>
  <p:extLst>
    <p:ext uri="{DCECCB84-F9BA-43D5-87BE-67443E8EF086}">
      <p15:sldGuideLst xmlns:p15="http://schemas.microsoft.com/office/powerpoint/2012/main">
        <p15:guide id="1" orient="horz" pos="709">
          <p15:clr>
            <a:srgbClr val="FBAE40"/>
          </p15:clr>
        </p15:guide>
        <p15:guide id="0" orient="horz" pos="132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am Profile - 2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4723456"/>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9" name="Intro line"/>
          <p:cNvSpPr>
            <a:spLocks noGrp="1"/>
          </p:cNvSpPr>
          <p:nvPr>
            <p:ph type="body" sz="quarter" idx="11" hasCustomPrompt="1"/>
          </p:nvPr>
        </p:nvSpPr>
        <p:spPr>
          <a:xfrm>
            <a:off x="612000" y="4005358"/>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cs-CZ" dirty="0"/>
              <a:t>Eversheds Sutherland</a:t>
            </a:r>
            <a:endParaRPr lang="en-US" dirty="0"/>
          </a:p>
        </p:txBody>
      </p:sp>
      <p:sp>
        <p:nvSpPr>
          <p:cNvPr id="10" name="Intro line"/>
          <p:cNvSpPr>
            <a:spLocks noGrp="1"/>
          </p:cNvSpPr>
          <p:nvPr>
            <p:ph type="body" sz="quarter" idx="12" hasCustomPrompt="1"/>
          </p:nvPr>
        </p:nvSpPr>
        <p:spPr>
          <a:xfrm>
            <a:off x="612000" y="4274348"/>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1" name="Slide Number Placeholder 6"/>
          <p:cNvSpPr>
            <a:spLocks noGrp="1"/>
          </p:cNvSpPr>
          <p:nvPr>
            <p:ph type="sldNum" sz="quarter" idx="23"/>
          </p:nvPr>
        </p:nvSpPr>
        <p:spPr>
          <a:xfrm>
            <a:off x="10726600" y="6441900"/>
            <a:ext cx="1060256" cy="273050"/>
          </a:xfrm>
        </p:spPr>
        <p:txBody>
          <a:bodyPr/>
          <a:lstStyle/>
          <a:p>
            <a:fld id="{03F1EFBE-6FC5-4E3B-A532-A391AE8323A1}" type="slidenum">
              <a:rPr lang="en-GB" smtClean="0"/>
              <a:pPr/>
              <a:t>‹#›</a:t>
            </a:fld>
            <a:endParaRPr lang="en-GB" dirty="0"/>
          </a:p>
        </p:txBody>
      </p:sp>
      <p:sp>
        <p:nvSpPr>
          <p:cNvPr id="20" name="TextBox 1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6" name="Footer Placeholder 2"/>
          <p:cNvSpPr>
            <a:spLocks noGrp="1"/>
          </p:cNvSpPr>
          <p:nvPr>
            <p:ph type="ftr" sz="quarter" idx="24"/>
          </p:nvPr>
        </p:nvSpPr>
        <p:spPr>
          <a:xfrm>
            <a:off x="3125110" y="6493125"/>
            <a:ext cx="7524000" cy="188160"/>
          </a:xfrm>
        </p:spPr>
        <p:txBody>
          <a:bodyPr/>
          <a:lstStyle/>
          <a:p>
            <a:endParaRPr lang="en-GB" dirty="0"/>
          </a:p>
        </p:txBody>
      </p:sp>
      <p:sp>
        <p:nvSpPr>
          <p:cNvPr id="23" name="Main content placeholder">
            <a:extLst>
              <a:ext uri="{FF2B5EF4-FFF2-40B4-BE49-F238E27FC236}">
                <a16:creationId xmlns:a16="http://schemas.microsoft.com/office/drawing/2014/main" id="{C20869C6-1540-4697-9CB3-C3D3B15113BB}"/>
              </a:ext>
            </a:extLst>
          </p:cNvPr>
          <p:cNvSpPr>
            <a:spLocks noGrp="1"/>
          </p:cNvSpPr>
          <p:nvPr>
            <p:ph idx="25" hasCustomPrompt="1"/>
          </p:nvPr>
        </p:nvSpPr>
        <p:spPr>
          <a:xfrm>
            <a:off x="3939863" y="4723456"/>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24" name="Intro line">
            <a:extLst>
              <a:ext uri="{FF2B5EF4-FFF2-40B4-BE49-F238E27FC236}">
                <a16:creationId xmlns:a16="http://schemas.microsoft.com/office/drawing/2014/main" id="{F86B29D8-F667-458C-8A85-16130A9FB644}"/>
              </a:ext>
            </a:extLst>
          </p:cNvPr>
          <p:cNvSpPr>
            <a:spLocks noGrp="1"/>
          </p:cNvSpPr>
          <p:nvPr>
            <p:ph type="body" sz="quarter" idx="26" hasCustomPrompt="1"/>
          </p:nvPr>
        </p:nvSpPr>
        <p:spPr>
          <a:xfrm>
            <a:off x="3939863" y="4005358"/>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27" name="Intro line">
            <a:extLst>
              <a:ext uri="{FF2B5EF4-FFF2-40B4-BE49-F238E27FC236}">
                <a16:creationId xmlns:a16="http://schemas.microsoft.com/office/drawing/2014/main" id="{0ABBE2B6-655E-4DE1-B997-60FF11C2CA48}"/>
              </a:ext>
            </a:extLst>
          </p:cNvPr>
          <p:cNvSpPr>
            <a:spLocks noGrp="1"/>
          </p:cNvSpPr>
          <p:nvPr>
            <p:ph type="body" sz="quarter" idx="27" hasCustomPrompt="1"/>
          </p:nvPr>
        </p:nvSpPr>
        <p:spPr>
          <a:xfrm>
            <a:off x="3939863" y="4274348"/>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5" name="Picture Placeholder 5">
            <a:extLst>
              <a:ext uri="{FF2B5EF4-FFF2-40B4-BE49-F238E27FC236}">
                <a16:creationId xmlns:a16="http://schemas.microsoft.com/office/drawing/2014/main" id="{4F223C50-DE6E-44A9-8C1B-91D04CAC9673}"/>
              </a:ext>
            </a:extLst>
          </p:cNvPr>
          <p:cNvSpPr>
            <a:spLocks noGrp="1"/>
          </p:cNvSpPr>
          <p:nvPr>
            <p:ph type="pic" sz="quarter" idx="13" hasCustomPrompt="1"/>
          </p:nvPr>
        </p:nvSpPr>
        <p:spPr>
          <a:xfrm>
            <a:off x="612000" y="2024650"/>
            <a:ext cx="1800000" cy="1800000"/>
          </a:xfrm>
        </p:spPr>
        <p:txBody>
          <a:bodyPr anchor="ctr">
            <a:normAutofit/>
          </a:bodyPr>
          <a:lstStyle>
            <a:lvl1pPr marL="0" indent="0" algn="ctr">
              <a:buNone/>
              <a:defRPr sz="1600"/>
            </a:lvl1pPr>
          </a:lstStyle>
          <a:p>
            <a:r>
              <a:rPr lang="en-US" dirty="0"/>
              <a:t>Click to add profile picture here</a:t>
            </a:r>
          </a:p>
        </p:txBody>
      </p:sp>
      <p:sp>
        <p:nvSpPr>
          <p:cNvPr id="34" name="Picture Placeholder 5">
            <a:extLst>
              <a:ext uri="{FF2B5EF4-FFF2-40B4-BE49-F238E27FC236}">
                <a16:creationId xmlns:a16="http://schemas.microsoft.com/office/drawing/2014/main" id="{45ECB83D-EDB2-438A-8975-208382C5DFC2}"/>
              </a:ext>
            </a:extLst>
          </p:cNvPr>
          <p:cNvSpPr>
            <a:spLocks noGrp="1"/>
          </p:cNvSpPr>
          <p:nvPr>
            <p:ph type="pic" sz="quarter" idx="28" hasCustomPrompt="1"/>
          </p:nvPr>
        </p:nvSpPr>
        <p:spPr>
          <a:xfrm>
            <a:off x="3939863" y="2015501"/>
            <a:ext cx="1800000" cy="1800000"/>
          </a:xfrm>
        </p:spPr>
        <p:txBody>
          <a:bodyPr anchor="ctr">
            <a:normAutofit/>
          </a:bodyPr>
          <a:lstStyle>
            <a:lvl1pPr marL="0" indent="0" algn="ctr">
              <a:buNone/>
              <a:defRPr sz="1600"/>
            </a:lvl1pPr>
          </a:lstStyle>
          <a:p>
            <a:r>
              <a:rPr lang="en-US" dirty="0"/>
              <a:t>Click to add profile picture here</a:t>
            </a:r>
          </a:p>
        </p:txBody>
      </p:sp>
      <p:pic>
        <p:nvPicPr>
          <p:cNvPr id="15" name="Obrázek 14">
            <a:extLst>
              <a:ext uri="{FF2B5EF4-FFF2-40B4-BE49-F238E27FC236}">
                <a16:creationId xmlns:a16="http://schemas.microsoft.com/office/drawing/2014/main" id="{A691961F-DEDB-4996-BDD0-6E6AF52BD1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0802" y="3558"/>
            <a:ext cx="2912699" cy="4131425"/>
          </a:xfrm>
          <a:prstGeom prst="rect">
            <a:avLst/>
          </a:prstGeom>
        </p:spPr>
      </p:pic>
    </p:spTree>
    <p:extLst>
      <p:ext uri="{BB962C8B-B14F-4D97-AF65-F5344CB8AC3E}">
        <p14:creationId xmlns:p14="http://schemas.microsoft.com/office/powerpoint/2010/main" val="2288305758"/>
      </p:ext>
    </p:extLst>
  </p:cSld>
  <p:clrMapOvr>
    <a:masterClrMapping/>
  </p:clrMapOvr>
  <p:extLst>
    <p:ext uri="{DCECCB84-F9BA-43D5-87BE-67443E8EF086}">
      <p15:sldGuideLst xmlns:p15="http://schemas.microsoft.com/office/powerpoint/2012/main">
        <p15:guide id="1" orient="horz" pos="709">
          <p15:clr>
            <a:srgbClr val="FBAE40"/>
          </p15:clr>
        </p15:guide>
        <p15:guide id="0" orient="horz" pos="132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am Profile - 3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4713624"/>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9" name="Intro line"/>
          <p:cNvSpPr>
            <a:spLocks noGrp="1"/>
          </p:cNvSpPr>
          <p:nvPr>
            <p:ph type="body" sz="quarter" idx="11" hasCustomPrompt="1"/>
          </p:nvPr>
        </p:nvSpPr>
        <p:spPr>
          <a:xfrm>
            <a:off x="612000" y="3995526"/>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cs-CZ" dirty="0"/>
              <a:t>Eversheds Sutherland</a:t>
            </a:r>
            <a:endParaRPr lang="en-US" dirty="0"/>
          </a:p>
        </p:txBody>
      </p:sp>
      <p:sp>
        <p:nvSpPr>
          <p:cNvPr id="10" name="Intro line"/>
          <p:cNvSpPr>
            <a:spLocks noGrp="1"/>
          </p:cNvSpPr>
          <p:nvPr>
            <p:ph type="body" sz="quarter" idx="12" hasCustomPrompt="1"/>
          </p:nvPr>
        </p:nvSpPr>
        <p:spPr>
          <a:xfrm>
            <a:off x="612000" y="4264516"/>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1" name="Slide Number Placeholder 6"/>
          <p:cNvSpPr>
            <a:spLocks noGrp="1"/>
          </p:cNvSpPr>
          <p:nvPr>
            <p:ph type="sldNum" sz="quarter" idx="23"/>
          </p:nvPr>
        </p:nvSpPr>
        <p:spPr>
          <a:xfrm>
            <a:off x="10726600" y="6441900"/>
            <a:ext cx="1060256" cy="273050"/>
          </a:xfrm>
        </p:spPr>
        <p:txBody>
          <a:bodyPr/>
          <a:lstStyle/>
          <a:p>
            <a:fld id="{03F1EFBE-6FC5-4E3B-A532-A391AE8323A1}" type="slidenum">
              <a:rPr lang="en-GB" smtClean="0"/>
              <a:pPr/>
              <a:t>‹#›</a:t>
            </a:fld>
            <a:endParaRPr lang="en-GB" dirty="0"/>
          </a:p>
        </p:txBody>
      </p:sp>
      <p:sp>
        <p:nvSpPr>
          <p:cNvPr id="20" name="TextBox 1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6" name="Footer Placeholder 2"/>
          <p:cNvSpPr>
            <a:spLocks noGrp="1"/>
          </p:cNvSpPr>
          <p:nvPr>
            <p:ph type="ftr" sz="quarter" idx="24"/>
          </p:nvPr>
        </p:nvSpPr>
        <p:spPr>
          <a:xfrm>
            <a:off x="3125110" y="6493125"/>
            <a:ext cx="7524000" cy="188160"/>
          </a:xfrm>
        </p:spPr>
        <p:txBody>
          <a:bodyPr/>
          <a:lstStyle/>
          <a:p>
            <a:endParaRPr lang="en-GB" dirty="0"/>
          </a:p>
        </p:txBody>
      </p:sp>
      <p:sp>
        <p:nvSpPr>
          <p:cNvPr id="23" name="Main content placeholder">
            <a:extLst>
              <a:ext uri="{FF2B5EF4-FFF2-40B4-BE49-F238E27FC236}">
                <a16:creationId xmlns:a16="http://schemas.microsoft.com/office/drawing/2014/main" id="{C20869C6-1540-4697-9CB3-C3D3B15113BB}"/>
              </a:ext>
            </a:extLst>
          </p:cNvPr>
          <p:cNvSpPr>
            <a:spLocks noGrp="1"/>
          </p:cNvSpPr>
          <p:nvPr>
            <p:ph idx="25" hasCustomPrompt="1"/>
          </p:nvPr>
        </p:nvSpPr>
        <p:spPr>
          <a:xfrm>
            <a:off x="3939863" y="4713624"/>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24" name="Intro line">
            <a:extLst>
              <a:ext uri="{FF2B5EF4-FFF2-40B4-BE49-F238E27FC236}">
                <a16:creationId xmlns:a16="http://schemas.microsoft.com/office/drawing/2014/main" id="{F86B29D8-F667-458C-8A85-16130A9FB644}"/>
              </a:ext>
            </a:extLst>
          </p:cNvPr>
          <p:cNvSpPr>
            <a:spLocks noGrp="1"/>
          </p:cNvSpPr>
          <p:nvPr>
            <p:ph type="body" sz="quarter" idx="26" hasCustomPrompt="1"/>
          </p:nvPr>
        </p:nvSpPr>
        <p:spPr>
          <a:xfrm>
            <a:off x="3939863" y="3995526"/>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27" name="Intro line">
            <a:extLst>
              <a:ext uri="{FF2B5EF4-FFF2-40B4-BE49-F238E27FC236}">
                <a16:creationId xmlns:a16="http://schemas.microsoft.com/office/drawing/2014/main" id="{0ABBE2B6-655E-4DE1-B997-60FF11C2CA48}"/>
              </a:ext>
            </a:extLst>
          </p:cNvPr>
          <p:cNvSpPr>
            <a:spLocks noGrp="1"/>
          </p:cNvSpPr>
          <p:nvPr>
            <p:ph type="body" sz="quarter" idx="27" hasCustomPrompt="1"/>
          </p:nvPr>
        </p:nvSpPr>
        <p:spPr>
          <a:xfrm>
            <a:off x="3939863" y="4264516"/>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9" name="Main content placeholder">
            <a:extLst>
              <a:ext uri="{FF2B5EF4-FFF2-40B4-BE49-F238E27FC236}">
                <a16:creationId xmlns:a16="http://schemas.microsoft.com/office/drawing/2014/main" id="{810E04F0-5609-48F9-9C3E-441BBD79BC91}"/>
              </a:ext>
            </a:extLst>
          </p:cNvPr>
          <p:cNvSpPr>
            <a:spLocks noGrp="1"/>
          </p:cNvSpPr>
          <p:nvPr>
            <p:ph idx="29" hasCustomPrompt="1"/>
          </p:nvPr>
        </p:nvSpPr>
        <p:spPr>
          <a:xfrm>
            <a:off x="7267726" y="4713624"/>
            <a:ext cx="2793076"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30" name="Intro line">
            <a:extLst>
              <a:ext uri="{FF2B5EF4-FFF2-40B4-BE49-F238E27FC236}">
                <a16:creationId xmlns:a16="http://schemas.microsoft.com/office/drawing/2014/main" id="{B4A7E37C-D8C6-4FB0-A580-FE2B433A4089}"/>
              </a:ext>
            </a:extLst>
          </p:cNvPr>
          <p:cNvSpPr>
            <a:spLocks noGrp="1"/>
          </p:cNvSpPr>
          <p:nvPr>
            <p:ph type="body" sz="quarter" idx="30" hasCustomPrompt="1"/>
          </p:nvPr>
        </p:nvSpPr>
        <p:spPr>
          <a:xfrm>
            <a:off x="7267726" y="3995526"/>
            <a:ext cx="2793076"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31" name="Intro line">
            <a:extLst>
              <a:ext uri="{FF2B5EF4-FFF2-40B4-BE49-F238E27FC236}">
                <a16:creationId xmlns:a16="http://schemas.microsoft.com/office/drawing/2014/main" id="{B35E4CB0-4DC4-4812-AE73-0099998D7788}"/>
              </a:ext>
            </a:extLst>
          </p:cNvPr>
          <p:cNvSpPr>
            <a:spLocks noGrp="1"/>
          </p:cNvSpPr>
          <p:nvPr>
            <p:ph type="body" sz="quarter" idx="31" hasCustomPrompt="1"/>
          </p:nvPr>
        </p:nvSpPr>
        <p:spPr>
          <a:xfrm>
            <a:off x="7267726" y="4264516"/>
            <a:ext cx="2793076"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34" name="Picture Placeholder 5">
            <a:extLst>
              <a:ext uri="{FF2B5EF4-FFF2-40B4-BE49-F238E27FC236}">
                <a16:creationId xmlns:a16="http://schemas.microsoft.com/office/drawing/2014/main" id="{220EC992-724B-4C54-8291-EB51CBCE53D5}"/>
              </a:ext>
            </a:extLst>
          </p:cNvPr>
          <p:cNvSpPr>
            <a:spLocks noGrp="1"/>
          </p:cNvSpPr>
          <p:nvPr>
            <p:ph type="pic" sz="quarter" idx="13" hasCustomPrompt="1"/>
          </p:nvPr>
        </p:nvSpPr>
        <p:spPr>
          <a:xfrm>
            <a:off x="612000" y="2005669"/>
            <a:ext cx="1800000" cy="1800000"/>
          </a:xfrm>
        </p:spPr>
        <p:txBody>
          <a:bodyPr anchor="ctr">
            <a:normAutofit/>
          </a:bodyPr>
          <a:lstStyle>
            <a:lvl1pPr marL="0" indent="0" algn="ctr">
              <a:buNone/>
              <a:defRPr sz="1600"/>
            </a:lvl1pPr>
          </a:lstStyle>
          <a:p>
            <a:r>
              <a:rPr lang="en-US" dirty="0"/>
              <a:t>Click to add profile picture here</a:t>
            </a:r>
          </a:p>
        </p:txBody>
      </p:sp>
      <p:sp>
        <p:nvSpPr>
          <p:cNvPr id="35" name="Picture Placeholder 5">
            <a:extLst>
              <a:ext uri="{FF2B5EF4-FFF2-40B4-BE49-F238E27FC236}">
                <a16:creationId xmlns:a16="http://schemas.microsoft.com/office/drawing/2014/main" id="{9D548A9B-85AA-47C3-97FF-4B750CAE0309}"/>
              </a:ext>
            </a:extLst>
          </p:cNvPr>
          <p:cNvSpPr>
            <a:spLocks noGrp="1"/>
          </p:cNvSpPr>
          <p:nvPr>
            <p:ph type="pic" sz="quarter" idx="32" hasCustomPrompt="1"/>
          </p:nvPr>
        </p:nvSpPr>
        <p:spPr>
          <a:xfrm>
            <a:off x="3939863" y="2014818"/>
            <a:ext cx="1800000" cy="1800000"/>
          </a:xfrm>
        </p:spPr>
        <p:txBody>
          <a:bodyPr anchor="ctr">
            <a:normAutofit/>
          </a:bodyPr>
          <a:lstStyle>
            <a:lvl1pPr marL="0" indent="0" algn="ctr">
              <a:buNone/>
              <a:defRPr sz="1600"/>
            </a:lvl1pPr>
          </a:lstStyle>
          <a:p>
            <a:r>
              <a:rPr lang="en-US" dirty="0"/>
              <a:t>Click to add profile picture here</a:t>
            </a:r>
          </a:p>
        </p:txBody>
      </p:sp>
      <p:sp>
        <p:nvSpPr>
          <p:cNvPr id="36" name="Picture Placeholder 5">
            <a:extLst>
              <a:ext uri="{FF2B5EF4-FFF2-40B4-BE49-F238E27FC236}">
                <a16:creationId xmlns:a16="http://schemas.microsoft.com/office/drawing/2014/main" id="{51F9CB26-E622-4EFD-9046-6F2357354A43}"/>
              </a:ext>
            </a:extLst>
          </p:cNvPr>
          <p:cNvSpPr>
            <a:spLocks noGrp="1"/>
          </p:cNvSpPr>
          <p:nvPr>
            <p:ph type="pic" sz="quarter" idx="33" hasCustomPrompt="1"/>
          </p:nvPr>
        </p:nvSpPr>
        <p:spPr>
          <a:xfrm>
            <a:off x="7267726" y="2014818"/>
            <a:ext cx="1800000" cy="1800000"/>
          </a:xfrm>
        </p:spPr>
        <p:txBody>
          <a:bodyPr anchor="ctr">
            <a:normAutofit/>
          </a:bodyPr>
          <a:lstStyle>
            <a:lvl1pPr marL="0" indent="0" algn="ctr">
              <a:buNone/>
              <a:defRPr sz="1600"/>
            </a:lvl1pPr>
          </a:lstStyle>
          <a:p>
            <a:r>
              <a:rPr lang="en-US" dirty="0"/>
              <a:t>Click to add profile picture here</a:t>
            </a:r>
          </a:p>
        </p:txBody>
      </p:sp>
      <p:pic>
        <p:nvPicPr>
          <p:cNvPr id="19" name="Obrázek 18">
            <a:extLst>
              <a:ext uri="{FF2B5EF4-FFF2-40B4-BE49-F238E27FC236}">
                <a16:creationId xmlns:a16="http://schemas.microsoft.com/office/drawing/2014/main" id="{A7BF4998-13DD-469D-933F-38390F2DE4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7555" y="0"/>
            <a:ext cx="1916068" cy="2717786"/>
          </a:xfrm>
          <a:prstGeom prst="rect">
            <a:avLst/>
          </a:prstGeom>
        </p:spPr>
      </p:pic>
    </p:spTree>
    <p:extLst>
      <p:ext uri="{BB962C8B-B14F-4D97-AF65-F5344CB8AC3E}">
        <p14:creationId xmlns:p14="http://schemas.microsoft.com/office/powerpoint/2010/main" val="915684639"/>
      </p:ext>
    </p:extLst>
  </p:cSld>
  <p:clrMapOvr>
    <a:masterClrMapping/>
  </p:clrMapOvr>
  <p:extLst>
    <p:ext uri="{DCECCB84-F9BA-43D5-87BE-67443E8EF086}">
      <p15:sldGuideLst xmlns:p15="http://schemas.microsoft.com/office/powerpoint/2012/main">
        <p15:guide id="1" orient="horz" pos="709">
          <p15:clr>
            <a:srgbClr val="FBAE40"/>
          </p15:clr>
        </p15:guide>
        <p15:guide id="0" orient="horz" pos="132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am Profile - 4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4713624"/>
            <a:ext cx="2520000"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9" name="Intro line"/>
          <p:cNvSpPr>
            <a:spLocks noGrp="1"/>
          </p:cNvSpPr>
          <p:nvPr>
            <p:ph type="body" sz="quarter" idx="11" hasCustomPrompt="1"/>
          </p:nvPr>
        </p:nvSpPr>
        <p:spPr>
          <a:xfrm>
            <a:off x="612000" y="3995526"/>
            <a:ext cx="2520000"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cs-CZ" dirty="0"/>
              <a:t>Eversheds Sutherland</a:t>
            </a:r>
            <a:endParaRPr lang="en-US" dirty="0"/>
          </a:p>
        </p:txBody>
      </p:sp>
      <p:sp>
        <p:nvSpPr>
          <p:cNvPr id="10" name="Intro line"/>
          <p:cNvSpPr>
            <a:spLocks noGrp="1"/>
          </p:cNvSpPr>
          <p:nvPr>
            <p:ph type="body" sz="quarter" idx="12" hasCustomPrompt="1"/>
          </p:nvPr>
        </p:nvSpPr>
        <p:spPr>
          <a:xfrm>
            <a:off x="612000" y="4264516"/>
            <a:ext cx="2520000"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1" name="Slide Number Placeholder 6"/>
          <p:cNvSpPr>
            <a:spLocks noGrp="1"/>
          </p:cNvSpPr>
          <p:nvPr>
            <p:ph type="sldNum" sz="quarter" idx="23"/>
          </p:nvPr>
        </p:nvSpPr>
        <p:spPr>
          <a:xfrm>
            <a:off x="10726600" y="6441900"/>
            <a:ext cx="1060256" cy="273050"/>
          </a:xfrm>
        </p:spPr>
        <p:txBody>
          <a:bodyPr/>
          <a:lstStyle/>
          <a:p>
            <a:fld id="{03F1EFBE-6FC5-4E3B-A532-A391AE8323A1}" type="slidenum">
              <a:rPr lang="en-GB" smtClean="0"/>
              <a:pPr/>
              <a:t>‹#›</a:t>
            </a:fld>
            <a:endParaRPr lang="en-GB" dirty="0"/>
          </a:p>
        </p:txBody>
      </p:sp>
      <p:sp>
        <p:nvSpPr>
          <p:cNvPr id="20" name="TextBox 1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6" name="Footer Placeholder 2"/>
          <p:cNvSpPr>
            <a:spLocks noGrp="1"/>
          </p:cNvSpPr>
          <p:nvPr>
            <p:ph type="ftr" sz="quarter" idx="24"/>
          </p:nvPr>
        </p:nvSpPr>
        <p:spPr>
          <a:xfrm>
            <a:off x="3125110" y="6493125"/>
            <a:ext cx="7524000" cy="188160"/>
          </a:xfrm>
        </p:spPr>
        <p:txBody>
          <a:bodyPr/>
          <a:lstStyle/>
          <a:p>
            <a:endParaRPr lang="en-GB" dirty="0"/>
          </a:p>
        </p:txBody>
      </p:sp>
      <p:sp>
        <p:nvSpPr>
          <p:cNvPr id="45" name="Picture Placeholder 5">
            <a:extLst>
              <a:ext uri="{FF2B5EF4-FFF2-40B4-BE49-F238E27FC236}">
                <a16:creationId xmlns:a16="http://schemas.microsoft.com/office/drawing/2014/main" id="{19A1834F-1D36-4AD5-B3C6-C576A0AFFD86}"/>
              </a:ext>
            </a:extLst>
          </p:cNvPr>
          <p:cNvSpPr>
            <a:spLocks noGrp="1"/>
          </p:cNvSpPr>
          <p:nvPr>
            <p:ph type="pic" sz="quarter" idx="13" hasCustomPrompt="1"/>
          </p:nvPr>
        </p:nvSpPr>
        <p:spPr>
          <a:xfrm>
            <a:off x="612000" y="2014818"/>
            <a:ext cx="1800000" cy="1800000"/>
          </a:xfrm>
        </p:spPr>
        <p:txBody>
          <a:bodyPr anchor="ctr">
            <a:normAutofit/>
          </a:bodyPr>
          <a:lstStyle>
            <a:lvl1pPr marL="0" indent="0" algn="ctr">
              <a:buNone/>
              <a:defRPr sz="1600"/>
            </a:lvl1pPr>
          </a:lstStyle>
          <a:p>
            <a:r>
              <a:rPr lang="en-US" dirty="0"/>
              <a:t>Click to add profile picture here</a:t>
            </a:r>
          </a:p>
        </p:txBody>
      </p:sp>
      <p:sp>
        <p:nvSpPr>
          <p:cNvPr id="23" name="Main content placeholder">
            <a:extLst>
              <a:ext uri="{FF2B5EF4-FFF2-40B4-BE49-F238E27FC236}">
                <a16:creationId xmlns:a16="http://schemas.microsoft.com/office/drawing/2014/main" id="{C52261FE-524C-4FE6-92A0-2E768AC85AA5}"/>
              </a:ext>
            </a:extLst>
          </p:cNvPr>
          <p:cNvSpPr>
            <a:spLocks noGrp="1"/>
          </p:cNvSpPr>
          <p:nvPr>
            <p:ph idx="25" hasCustomPrompt="1"/>
          </p:nvPr>
        </p:nvSpPr>
        <p:spPr>
          <a:xfrm>
            <a:off x="3406113" y="4730035"/>
            <a:ext cx="2520000"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24" name="Intro line">
            <a:extLst>
              <a:ext uri="{FF2B5EF4-FFF2-40B4-BE49-F238E27FC236}">
                <a16:creationId xmlns:a16="http://schemas.microsoft.com/office/drawing/2014/main" id="{CDF11463-E937-4A8C-8271-A69D3CBEBED1}"/>
              </a:ext>
            </a:extLst>
          </p:cNvPr>
          <p:cNvSpPr>
            <a:spLocks noGrp="1"/>
          </p:cNvSpPr>
          <p:nvPr>
            <p:ph type="body" sz="quarter" idx="26" hasCustomPrompt="1"/>
          </p:nvPr>
        </p:nvSpPr>
        <p:spPr>
          <a:xfrm>
            <a:off x="3406113" y="4011937"/>
            <a:ext cx="2520000"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27" name="Intro line">
            <a:extLst>
              <a:ext uri="{FF2B5EF4-FFF2-40B4-BE49-F238E27FC236}">
                <a16:creationId xmlns:a16="http://schemas.microsoft.com/office/drawing/2014/main" id="{1681DA48-D39B-4A91-A42D-F710F26D3AB3}"/>
              </a:ext>
            </a:extLst>
          </p:cNvPr>
          <p:cNvSpPr>
            <a:spLocks noGrp="1"/>
          </p:cNvSpPr>
          <p:nvPr>
            <p:ph type="body" sz="quarter" idx="27" hasCustomPrompt="1"/>
          </p:nvPr>
        </p:nvSpPr>
        <p:spPr>
          <a:xfrm>
            <a:off x="3406113" y="4280927"/>
            <a:ext cx="2520000"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28" name="Picture Placeholder 5">
            <a:extLst>
              <a:ext uri="{FF2B5EF4-FFF2-40B4-BE49-F238E27FC236}">
                <a16:creationId xmlns:a16="http://schemas.microsoft.com/office/drawing/2014/main" id="{91BC8347-BE1F-4ABA-B225-96A82153AE1F}"/>
              </a:ext>
            </a:extLst>
          </p:cNvPr>
          <p:cNvSpPr>
            <a:spLocks noGrp="1"/>
          </p:cNvSpPr>
          <p:nvPr>
            <p:ph type="pic" sz="quarter" idx="28" hasCustomPrompt="1"/>
          </p:nvPr>
        </p:nvSpPr>
        <p:spPr>
          <a:xfrm>
            <a:off x="3406113" y="2031229"/>
            <a:ext cx="1800000" cy="1800000"/>
          </a:xfrm>
        </p:spPr>
        <p:txBody>
          <a:bodyPr anchor="ctr">
            <a:normAutofit/>
          </a:bodyPr>
          <a:lstStyle>
            <a:lvl1pPr marL="0" indent="0" algn="ctr">
              <a:buNone/>
              <a:defRPr sz="1600"/>
            </a:lvl1pPr>
          </a:lstStyle>
          <a:p>
            <a:r>
              <a:rPr lang="en-US" dirty="0"/>
              <a:t>Click to add profile picture here</a:t>
            </a:r>
          </a:p>
        </p:txBody>
      </p:sp>
      <p:sp>
        <p:nvSpPr>
          <p:cNvPr id="29" name="Main content placeholder">
            <a:extLst>
              <a:ext uri="{FF2B5EF4-FFF2-40B4-BE49-F238E27FC236}">
                <a16:creationId xmlns:a16="http://schemas.microsoft.com/office/drawing/2014/main" id="{B71C2FEF-E159-4382-8BCF-19CF8ECDFC66}"/>
              </a:ext>
            </a:extLst>
          </p:cNvPr>
          <p:cNvSpPr>
            <a:spLocks noGrp="1"/>
          </p:cNvSpPr>
          <p:nvPr>
            <p:ph idx="29" hasCustomPrompt="1"/>
          </p:nvPr>
        </p:nvSpPr>
        <p:spPr>
          <a:xfrm>
            <a:off x="6200227" y="4730035"/>
            <a:ext cx="2520000"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30" name="Intro line">
            <a:extLst>
              <a:ext uri="{FF2B5EF4-FFF2-40B4-BE49-F238E27FC236}">
                <a16:creationId xmlns:a16="http://schemas.microsoft.com/office/drawing/2014/main" id="{08A06D42-0EBA-4251-AAB9-E5B64F82F154}"/>
              </a:ext>
            </a:extLst>
          </p:cNvPr>
          <p:cNvSpPr>
            <a:spLocks noGrp="1"/>
          </p:cNvSpPr>
          <p:nvPr>
            <p:ph type="body" sz="quarter" idx="30" hasCustomPrompt="1"/>
          </p:nvPr>
        </p:nvSpPr>
        <p:spPr>
          <a:xfrm>
            <a:off x="6200227" y="4011937"/>
            <a:ext cx="2520000"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31" name="Intro line">
            <a:extLst>
              <a:ext uri="{FF2B5EF4-FFF2-40B4-BE49-F238E27FC236}">
                <a16:creationId xmlns:a16="http://schemas.microsoft.com/office/drawing/2014/main" id="{B84A1DFA-47B5-4FD0-8522-659202B82FBD}"/>
              </a:ext>
            </a:extLst>
          </p:cNvPr>
          <p:cNvSpPr>
            <a:spLocks noGrp="1"/>
          </p:cNvSpPr>
          <p:nvPr>
            <p:ph type="body" sz="quarter" idx="31" hasCustomPrompt="1"/>
          </p:nvPr>
        </p:nvSpPr>
        <p:spPr>
          <a:xfrm>
            <a:off x="6200227" y="4280927"/>
            <a:ext cx="2520000"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32" name="Picture Placeholder 5">
            <a:extLst>
              <a:ext uri="{FF2B5EF4-FFF2-40B4-BE49-F238E27FC236}">
                <a16:creationId xmlns:a16="http://schemas.microsoft.com/office/drawing/2014/main" id="{38F06C8B-FDCC-466C-A1F8-37CA216E2FD7}"/>
              </a:ext>
            </a:extLst>
          </p:cNvPr>
          <p:cNvSpPr>
            <a:spLocks noGrp="1"/>
          </p:cNvSpPr>
          <p:nvPr>
            <p:ph type="pic" sz="quarter" idx="32" hasCustomPrompt="1"/>
          </p:nvPr>
        </p:nvSpPr>
        <p:spPr>
          <a:xfrm>
            <a:off x="6200227" y="2031229"/>
            <a:ext cx="1800000" cy="1800000"/>
          </a:xfrm>
        </p:spPr>
        <p:txBody>
          <a:bodyPr anchor="ctr">
            <a:normAutofit/>
          </a:bodyPr>
          <a:lstStyle>
            <a:lvl1pPr marL="0" indent="0" algn="ctr">
              <a:buNone/>
              <a:defRPr sz="1600"/>
            </a:lvl1pPr>
          </a:lstStyle>
          <a:p>
            <a:r>
              <a:rPr lang="en-US" dirty="0"/>
              <a:t>Click to add profile picture here</a:t>
            </a:r>
          </a:p>
        </p:txBody>
      </p:sp>
      <p:sp>
        <p:nvSpPr>
          <p:cNvPr id="33" name="Main content placeholder">
            <a:extLst>
              <a:ext uri="{FF2B5EF4-FFF2-40B4-BE49-F238E27FC236}">
                <a16:creationId xmlns:a16="http://schemas.microsoft.com/office/drawing/2014/main" id="{D3193E8E-0856-4F4E-9643-ED4CCF7C8DB5}"/>
              </a:ext>
            </a:extLst>
          </p:cNvPr>
          <p:cNvSpPr>
            <a:spLocks noGrp="1"/>
          </p:cNvSpPr>
          <p:nvPr>
            <p:ph idx="33" hasCustomPrompt="1"/>
          </p:nvPr>
        </p:nvSpPr>
        <p:spPr>
          <a:xfrm>
            <a:off x="8994341" y="4713624"/>
            <a:ext cx="2520000"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a:t>Click to edit profile text</a:t>
            </a:r>
          </a:p>
        </p:txBody>
      </p:sp>
      <p:sp>
        <p:nvSpPr>
          <p:cNvPr id="36" name="Intro line">
            <a:extLst>
              <a:ext uri="{FF2B5EF4-FFF2-40B4-BE49-F238E27FC236}">
                <a16:creationId xmlns:a16="http://schemas.microsoft.com/office/drawing/2014/main" id="{3E824BF8-EB56-4577-B1CB-04AD6B89CE4F}"/>
              </a:ext>
            </a:extLst>
          </p:cNvPr>
          <p:cNvSpPr>
            <a:spLocks noGrp="1"/>
          </p:cNvSpPr>
          <p:nvPr>
            <p:ph type="body" sz="quarter" idx="34" hasCustomPrompt="1"/>
          </p:nvPr>
        </p:nvSpPr>
        <p:spPr>
          <a:xfrm>
            <a:off x="8994341" y="3995526"/>
            <a:ext cx="2520000" cy="259251"/>
          </a:xfrm>
        </p:spPr>
        <p:txBody>
          <a:bodyPr>
            <a:normAutofit/>
          </a:bodyPr>
          <a:lstStyle>
            <a:lvl1pPr marL="0" indent="0">
              <a:buNone/>
              <a:defRPr sz="1200" b="1">
                <a:solidFill>
                  <a:srgbClr val="711F7E"/>
                </a:solidFill>
              </a:defRPr>
            </a:lvl1pPr>
          </a:lstStyle>
          <a:p>
            <a:pPr lvl="0"/>
            <a:r>
              <a:rPr lang="en-US" dirty="0"/>
              <a:t>Click to edit name</a:t>
            </a:r>
          </a:p>
        </p:txBody>
      </p:sp>
      <p:sp>
        <p:nvSpPr>
          <p:cNvPr id="40" name="Intro line">
            <a:extLst>
              <a:ext uri="{FF2B5EF4-FFF2-40B4-BE49-F238E27FC236}">
                <a16:creationId xmlns:a16="http://schemas.microsoft.com/office/drawing/2014/main" id="{B4A3F912-3F6A-4AEE-9CE4-19B66101E5A0}"/>
              </a:ext>
            </a:extLst>
          </p:cNvPr>
          <p:cNvSpPr>
            <a:spLocks noGrp="1"/>
          </p:cNvSpPr>
          <p:nvPr>
            <p:ph type="body" sz="quarter" idx="35" hasCustomPrompt="1"/>
          </p:nvPr>
        </p:nvSpPr>
        <p:spPr>
          <a:xfrm>
            <a:off x="8994341" y="4264516"/>
            <a:ext cx="2520000" cy="259251"/>
          </a:xfrm>
        </p:spPr>
        <p:txBody>
          <a:bodyPr>
            <a:normAutofit/>
          </a:bodyPr>
          <a:lstStyle>
            <a:lvl1pPr marL="0" indent="0">
              <a:buNone/>
              <a:defRPr sz="1200" b="0" i="1">
                <a:solidFill>
                  <a:schemeClr val="accent1"/>
                </a:solidFill>
              </a:defRPr>
            </a:lvl1pPr>
          </a:lstStyle>
          <a:p>
            <a:pPr lvl="0"/>
            <a:r>
              <a:rPr lang="en-US" dirty="0"/>
              <a:t>Click to edit job title</a:t>
            </a:r>
          </a:p>
        </p:txBody>
      </p:sp>
      <p:sp>
        <p:nvSpPr>
          <p:cNvPr id="44" name="Picture Placeholder 5">
            <a:extLst>
              <a:ext uri="{FF2B5EF4-FFF2-40B4-BE49-F238E27FC236}">
                <a16:creationId xmlns:a16="http://schemas.microsoft.com/office/drawing/2014/main" id="{68643D86-5012-4E3D-B8AB-573454CFAA6D}"/>
              </a:ext>
            </a:extLst>
          </p:cNvPr>
          <p:cNvSpPr>
            <a:spLocks noGrp="1"/>
          </p:cNvSpPr>
          <p:nvPr>
            <p:ph type="pic" sz="quarter" idx="36" hasCustomPrompt="1"/>
          </p:nvPr>
        </p:nvSpPr>
        <p:spPr>
          <a:xfrm>
            <a:off x="8994341" y="2014818"/>
            <a:ext cx="1800000" cy="1800000"/>
          </a:xfrm>
        </p:spPr>
        <p:txBody>
          <a:bodyPr anchor="ctr">
            <a:normAutofit/>
          </a:bodyPr>
          <a:lstStyle>
            <a:lvl1pPr marL="0" indent="0" algn="ctr">
              <a:buNone/>
              <a:defRPr sz="1600"/>
            </a:lvl1pPr>
          </a:lstStyle>
          <a:p>
            <a:r>
              <a:rPr lang="en-US" dirty="0"/>
              <a:t>Click to add profile picture here</a:t>
            </a:r>
          </a:p>
        </p:txBody>
      </p:sp>
    </p:spTree>
    <p:extLst>
      <p:ext uri="{BB962C8B-B14F-4D97-AF65-F5344CB8AC3E}">
        <p14:creationId xmlns:p14="http://schemas.microsoft.com/office/powerpoint/2010/main" val="3014129710"/>
      </p:ext>
    </p:extLst>
  </p:cSld>
  <p:clrMapOvr>
    <a:masterClrMapping/>
  </p:clrMapOvr>
  <p:extLst>
    <p:ext uri="{DCECCB84-F9BA-43D5-87BE-67443E8EF086}">
      <p15:sldGuideLst xmlns:p15="http://schemas.microsoft.com/office/powerpoint/2012/main">
        <p15:guide id="1" orient="horz" pos="709">
          <p15:clr>
            <a:srgbClr val="FBAE40"/>
          </p15:clr>
        </p15:guide>
        <p15:guide id="0" orient="horz" pos="132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404814"/>
            <a:ext cx="11040533" cy="430456"/>
          </a:xfrm>
          <a:ln>
            <a:noFill/>
          </a:ln>
        </p:spPr>
        <p:txBody>
          <a:bodyPr anchor="ctr"/>
          <a:lstStyle>
            <a:lvl1pPr>
              <a:defRPr/>
            </a:lvl1pPr>
          </a:lstStyle>
          <a:p>
            <a:r>
              <a:rPr lang="en-GB" noProof="0" dirty="0"/>
              <a:t>Click to edit Heading</a:t>
            </a:r>
          </a:p>
        </p:txBody>
      </p:sp>
    </p:spTree>
    <p:extLst>
      <p:ext uri="{BB962C8B-B14F-4D97-AF65-F5344CB8AC3E}">
        <p14:creationId xmlns:p14="http://schemas.microsoft.com/office/powerpoint/2010/main" val="1897500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ank you for participation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70" t="11720" r="3530" b="31327"/>
          <a:stretch/>
        </p:blipFill>
        <p:spPr>
          <a:xfrm>
            <a:off x="0" y="-675"/>
            <a:ext cx="12193200" cy="6858675"/>
          </a:xfrm>
          <a:prstGeom prst="rect">
            <a:avLst/>
          </a:prstGeom>
        </p:spPr>
      </p:pic>
      <p:sp>
        <p:nvSpPr>
          <p:cNvPr id="2" name="Title 1"/>
          <p:cNvSpPr>
            <a:spLocks noGrp="1"/>
          </p:cNvSpPr>
          <p:nvPr>
            <p:ph type="title" hasCustomPrompt="1"/>
          </p:nvPr>
        </p:nvSpPr>
        <p:spPr>
          <a:xfrm>
            <a:off x="575734" y="404814"/>
            <a:ext cx="11040533" cy="430456"/>
          </a:xfrm>
          <a:ln>
            <a:noFill/>
          </a:ln>
        </p:spPr>
        <p:txBody>
          <a:bodyPr anchor="ctr"/>
          <a:lstStyle>
            <a:lvl1pPr>
              <a:defRPr/>
            </a:lvl1pPr>
          </a:lstStyle>
          <a:p>
            <a:r>
              <a:rPr lang="en-GB" noProof="0" dirty="0"/>
              <a:t>Add title (eg Thank you for your participation)</a:t>
            </a:r>
          </a:p>
        </p:txBody>
      </p:sp>
    </p:spTree>
    <p:extLst>
      <p:ext uri="{BB962C8B-B14F-4D97-AF65-F5344CB8AC3E}">
        <p14:creationId xmlns:p14="http://schemas.microsoft.com/office/powerpoint/2010/main" val="2721946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6" name="TextBox 5"/>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2"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76451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Slide with coloured background">
    <p:bg>
      <p:bgPr>
        <a:solidFill>
          <a:schemeClr val="accent1"/>
        </a:solidFill>
        <a:effectLst/>
      </p:bgPr>
    </p:bg>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1233488"/>
            <a:ext cx="11040533" cy="5219700"/>
          </a:xfrm>
        </p:spPr>
        <p:txBody>
          <a:bodyPr/>
          <a:lstStyle>
            <a:lvl1pPr marL="360000" indent="-360000">
              <a:buClr>
                <a:schemeClr val="bg1"/>
              </a:buClr>
              <a:buFont typeface="Verdana" panose="020B0604030504040204" pitchFamily="34" charset="0"/>
              <a:buChar char="−"/>
              <a:defRPr>
                <a:solidFill>
                  <a:schemeClr val="bg1"/>
                </a:solidFill>
              </a:defRPr>
            </a:lvl1pPr>
            <a:lvl2pPr>
              <a:defRPr baseline="0"/>
            </a:lvl2pPr>
          </a:lstStyle>
          <a:p>
            <a:pPr lvl="0"/>
            <a:r>
              <a:rPr lang="en-GB" noProof="0" dirty="0"/>
              <a:t>Click to add agenda item here</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solidFill>
                  <a:schemeClr val="bg1"/>
                </a:solidFill>
              </a:defRPr>
            </a:lvl1pPr>
          </a:lstStyle>
          <a:p>
            <a:r>
              <a:rPr lang="en-GB" noProof="0" dirty="0"/>
              <a:t>Click to add Agenda heading</a:t>
            </a:r>
          </a:p>
        </p:txBody>
      </p:sp>
      <p:sp>
        <p:nvSpPr>
          <p:cNvPr id="9"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18" name="TextBox 17"/>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bg1"/>
                </a:solidFill>
              </a:rPr>
              <a:t>Eversheds Sutherland</a:t>
            </a:r>
            <a:endParaRPr lang="en-US" sz="800" b="0" dirty="0">
              <a:solidFill>
                <a:schemeClr val="bg1"/>
              </a:solidFill>
            </a:endParaRPr>
          </a:p>
        </p:txBody>
      </p:sp>
      <p:sp>
        <p:nvSpPr>
          <p:cNvPr id="20" name="Footer Placeholder 2"/>
          <p:cNvSpPr>
            <a:spLocks noGrp="1"/>
          </p:cNvSpPr>
          <p:nvPr>
            <p:ph type="ftr" sz="quarter" idx="14"/>
          </p:nvPr>
        </p:nvSpPr>
        <p:spPr>
          <a:xfrm>
            <a:off x="3125110" y="6493125"/>
            <a:ext cx="7524000" cy="188160"/>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796607792"/>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fographics Quotes">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lvl1pPr>
          </a:lstStyle>
          <a:p>
            <a:pPr lvl="0"/>
            <a:r>
              <a:rPr lang="en-US" dirty="0"/>
              <a:t>Click to add sub-heading</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lvl1pPr>
          </a:lstStyle>
          <a:p>
            <a:r>
              <a:rPr lang="en-US" dirty="0"/>
              <a:t>Click to add Heading</a:t>
            </a:r>
          </a:p>
        </p:txBody>
      </p:sp>
      <p:grpSp>
        <p:nvGrpSpPr>
          <p:cNvPr id="11" name="Group 10"/>
          <p:cNvGrpSpPr/>
          <p:nvPr/>
        </p:nvGrpSpPr>
        <p:grpSpPr>
          <a:xfrm>
            <a:off x="575734" y="2749830"/>
            <a:ext cx="5120529" cy="2713220"/>
            <a:chOff x="431800" y="2165214"/>
            <a:chExt cx="3840397" cy="2713220"/>
          </a:xfrm>
          <a:solidFill>
            <a:schemeClr val="accent1"/>
          </a:solidFill>
        </p:grpSpPr>
        <p:sp>
          <p:nvSpPr>
            <p:cNvPr id="4" name="Rounded Rectangular Callout 3"/>
            <p:cNvSpPr/>
            <p:nvPr/>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8" name="Rounded Rectangle 7"/>
            <p:cNvSpPr/>
            <p:nvPr/>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grpSp>
      <p:grpSp>
        <p:nvGrpSpPr>
          <p:cNvPr id="27" name="Group 26"/>
          <p:cNvGrpSpPr/>
          <p:nvPr/>
        </p:nvGrpSpPr>
        <p:grpSpPr>
          <a:xfrm flipH="1">
            <a:off x="6272586" y="1233488"/>
            <a:ext cx="5120529" cy="2713220"/>
            <a:chOff x="431800" y="2165214"/>
            <a:chExt cx="3840397" cy="2713220"/>
          </a:xfrm>
          <a:solidFill>
            <a:schemeClr val="accent3"/>
          </a:solidFill>
        </p:grpSpPr>
        <p:sp>
          <p:nvSpPr>
            <p:cNvPr id="28" name="Rounded Rectangular Callout 27"/>
            <p:cNvSpPr/>
            <p:nvPr/>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9" name="Rounded Rectangle 28"/>
            <p:cNvSpPr/>
            <p:nvPr/>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grpSp>
      <p:sp>
        <p:nvSpPr>
          <p:cNvPr id="31" name="Text Placeholder 30"/>
          <p:cNvSpPr>
            <a:spLocks noGrp="1"/>
          </p:cNvSpPr>
          <p:nvPr>
            <p:ph type="body" sz="quarter" idx="27" hasCustomPrompt="1"/>
          </p:nvPr>
        </p:nvSpPr>
        <p:spPr>
          <a:xfrm>
            <a:off x="910167" y="3097396"/>
            <a:ext cx="4425951" cy="1564545"/>
          </a:xfrm>
        </p:spPr>
        <p:txBody>
          <a:bodyPr anchor="ctr">
            <a:normAutofit/>
          </a:bodyPr>
          <a:lstStyle>
            <a:lvl1pPr marL="0" indent="0">
              <a:buFontTx/>
              <a:buNone/>
              <a:defRPr sz="1200">
                <a:solidFill>
                  <a:schemeClr val="bg1"/>
                </a:solidFill>
              </a:defRPr>
            </a:lvl1pPr>
          </a:lstStyle>
          <a:p>
            <a:pPr lvl="0"/>
            <a:r>
              <a:rPr lang="en-US" dirty="0"/>
              <a:t>Type your quote here</a:t>
            </a:r>
          </a:p>
        </p:txBody>
      </p:sp>
      <p:sp>
        <p:nvSpPr>
          <p:cNvPr id="32" name="Text Placeholder 30"/>
          <p:cNvSpPr>
            <a:spLocks noGrp="1"/>
          </p:cNvSpPr>
          <p:nvPr>
            <p:ph type="body" sz="quarter" idx="28" hasCustomPrompt="1"/>
          </p:nvPr>
        </p:nvSpPr>
        <p:spPr>
          <a:xfrm>
            <a:off x="910166" y="4676933"/>
            <a:ext cx="4425951" cy="235140"/>
          </a:xfrm>
        </p:spPr>
        <p:txBody>
          <a:bodyPr>
            <a:normAutofit/>
          </a:bodyPr>
          <a:lstStyle>
            <a:lvl1pPr marL="0" indent="0">
              <a:buFontTx/>
              <a:buNone/>
              <a:defRPr sz="1200" b="1" baseline="0">
                <a:solidFill>
                  <a:schemeClr val="bg1"/>
                </a:solidFill>
              </a:defRPr>
            </a:lvl1pPr>
          </a:lstStyle>
          <a:p>
            <a:pPr lvl="0"/>
            <a:r>
              <a:rPr lang="en-US" dirty="0"/>
              <a:t>Name of Quote Author here</a:t>
            </a:r>
          </a:p>
        </p:txBody>
      </p:sp>
      <p:sp>
        <p:nvSpPr>
          <p:cNvPr id="33" name="Text Placeholder 30"/>
          <p:cNvSpPr>
            <a:spLocks noGrp="1"/>
          </p:cNvSpPr>
          <p:nvPr>
            <p:ph type="body" sz="quarter" idx="29" hasCustomPrompt="1"/>
          </p:nvPr>
        </p:nvSpPr>
        <p:spPr>
          <a:xfrm>
            <a:off x="910166" y="4912073"/>
            <a:ext cx="4425951" cy="235140"/>
          </a:xfrm>
        </p:spPr>
        <p:txBody>
          <a:bodyPr>
            <a:normAutofit/>
          </a:bodyPr>
          <a:lstStyle>
            <a:lvl1pPr marL="0" indent="0">
              <a:buFontTx/>
              <a:buNone/>
              <a:defRPr sz="1200" b="0" i="1" baseline="0">
                <a:solidFill>
                  <a:schemeClr val="bg1"/>
                </a:solidFill>
              </a:defRPr>
            </a:lvl1pPr>
          </a:lstStyle>
          <a:p>
            <a:pPr lvl="0"/>
            <a:r>
              <a:rPr lang="en-US" dirty="0"/>
              <a:t>Job Title of Quote Author here</a:t>
            </a:r>
          </a:p>
        </p:txBody>
      </p:sp>
      <p:sp>
        <p:nvSpPr>
          <p:cNvPr id="34" name="Text Placeholder 30"/>
          <p:cNvSpPr>
            <a:spLocks noGrp="1"/>
          </p:cNvSpPr>
          <p:nvPr>
            <p:ph type="body" sz="quarter" idx="30" hasCustomPrompt="1"/>
          </p:nvPr>
        </p:nvSpPr>
        <p:spPr>
          <a:xfrm>
            <a:off x="6619877" y="1542609"/>
            <a:ext cx="4425951" cy="1564545"/>
          </a:xfrm>
        </p:spPr>
        <p:txBody>
          <a:bodyPr anchor="ctr">
            <a:normAutofit/>
          </a:bodyPr>
          <a:lstStyle>
            <a:lvl1pPr marL="0" indent="0">
              <a:buFontTx/>
              <a:buNone/>
              <a:defRPr sz="1200">
                <a:solidFill>
                  <a:schemeClr val="bg1"/>
                </a:solidFill>
              </a:defRPr>
            </a:lvl1pPr>
          </a:lstStyle>
          <a:p>
            <a:pPr lvl="0"/>
            <a:r>
              <a:rPr lang="en-US" dirty="0"/>
              <a:t>Type your quote here</a:t>
            </a:r>
          </a:p>
        </p:txBody>
      </p:sp>
      <p:sp>
        <p:nvSpPr>
          <p:cNvPr id="35" name="Text Placeholder 30"/>
          <p:cNvSpPr>
            <a:spLocks noGrp="1"/>
          </p:cNvSpPr>
          <p:nvPr>
            <p:ph type="body" sz="quarter" idx="31" hasCustomPrompt="1"/>
          </p:nvPr>
        </p:nvSpPr>
        <p:spPr>
          <a:xfrm>
            <a:off x="6619875" y="3122145"/>
            <a:ext cx="4425951" cy="235140"/>
          </a:xfrm>
        </p:spPr>
        <p:txBody>
          <a:bodyPr>
            <a:normAutofit/>
          </a:bodyPr>
          <a:lstStyle>
            <a:lvl1pPr marL="0" indent="0">
              <a:buFontTx/>
              <a:buNone/>
              <a:defRPr sz="1200" b="1" baseline="0">
                <a:solidFill>
                  <a:schemeClr val="bg1"/>
                </a:solidFill>
              </a:defRPr>
            </a:lvl1pPr>
          </a:lstStyle>
          <a:p>
            <a:pPr lvl="0"/>
            <a:r>
              <a:rPr lang="en-US" dirty="0"/>
              <a:t>Name of Quote Author here</a:t>
            </a:r>
          </a:p>
        </p:txBody>
      </p:sp>
      <p:sp>
        <p:nvSpPr>
          <p:cNvPr id="36" name="Text Placeholder 30"/>
          <p:cNvSpPr>
            <a:spLocks noGrp="1"/>
          </p:cNvSpPr>
          <p:nvPr>
            <p:ph type="body" sz="quarter" idx="32" hasCustomPrompt="1"/>
          </p:nvPr>
        </p:nvSpPr>
        <p:spPr>
          <a:xfrm>
            <a:off x="6619875" y="3357285"/>
            <a:ext cx="4425951" cy="235140"/>
          </a:xfrm>
        </p:spPr>
        <p:txBody>
          <a:bodyPr>
            <a:normAutofit/>
          </a:bodyPr>
          <a:lstStyle>
            <a:lvl1pPr marL="0" indent="0">
              <a:buFontTx/>
              <a:buNone/>
              <a:defRPr sz="1200" b="0" i="1" baseline="0">
                <a:solidFill>
                  <a:schemeClr val="bg1"/>
                </a:solidFill>
              </a:defRPr>
            </a:lvl1pPr>
          </a:lstStyle>
          <a:p>
            <a:pPr lvl="0"/>
            <a:r>
              <a:rPr lang="en-US" dirty="0"/>
              <a:t>Job Title of Quote Author here</a:t>
            </a:r>
          </a:p>
        </p:txBody>
      </p:sp>
      <p:grpSp>
        <p:nvGrpSpPr>
          <p:cNvPr id="20" name="Group 19"/>
          <p:cNvGrpSpPr/>
          <p:nvPr userDrawn="1"/>
        </p:nvGrpSpPr>
        <p:grpSpPr>
          <a:xfrm>
            <a:off x="575734" y="2749830"/>
            <a:ext cx="5120529" cy="2713220"/>
            <a:chOff x="431800" y="2165214"/>
            <a:chExt cx="3840397" cy="2713220"/>
          </a:xfrm>
          <a:solidFill>
            <a:schemeClr val="accent1"/>
          </a:solidFill>
        </p:grpSpPr>
        <p:sp>
          <p:nvSpPr>
            <p:cNvPr id="21" name="Rounded Rectangular Callout 20"/>
            <p:cNvSpPr/>
            <p:nvPr userDrawn="1"/>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2" name="Rounded Rectangle 21"/>
            <p:cNvSpPr/>
            <p:nvPr userDrawn="1"/>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grpSp>
      <p:grpSp>
        <p:nvGrpSpPr>
          <p:cNvPr id="24" name="Group 23"/>
          <p:cNvGrpSpPr/>
          <p:nvPr userDrawn="1"/>
        </p:nvGrpSpPr>
        <p:grpSpPr>
          <a:xfrm flipH="1">
            <a:off x="6272586" y="1233488"/>
            <a:ext cx="5120529" cy="2713220"/>
            <a:chOff x="431800" y="2165214"/>
            <a:chExt cx="3840397" cy="2713220"/>
          </a:xfrm>
          <a:solidFill>
            <a:srgbClr val="FEC600"/>
          </a:solidFill>
        </p:grpSpPr>
        <p:sp>
          <p:nvSpPr>
            <p:cNvPr id="25" name="Rounded Rectangular Callout 24"/>
            <p:cNvSpPr/>
            <p:nvPr userDrawn="1"/>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6" name="Rounded Rectangle 25"/>
            <p:cNvSpPr/>
            <p:nvPr userDrawn="1"/>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grpSp>
      <p:sp>
        <p:nvSpPr>
          <p:cNvPr id="37"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30" name="TextBox 29"/>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41"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283960436"/>
      </p:ext>
    </p:extLst>
  </p:cSld>
  <p:clrMapOvr>
    <a:masterClrMapping/>
  </p:clrMapOvr>
  <p:extLst>
    <p:ext uri="{DCECCB84-F9BA-43D5-87BE-67443E8EF086}">
      <p15:sldGuideLst xmlns:p15="http://schemas.microsoft.com/office/powerpoint/2012/main">
        <p15:guide id="1" orient="horz" pos="709" userDrawn="1">
          <p15:clr>
            <a:srgbClr val="FBAE40"/>
          </p15:clr>
        </p15:guide>
        <p15:guide id="2" orient="horz" pos="132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03185" y="404813"/>
            <a:ext cx="4213083" cy="277812"/>
          </a:xfrm>
        </p:spPr>
        <p:txBody>
          <a:bodyPr anchor="t" anchorCtr="0">
            <a:noAutofit/>
          </a:bodyPr>
          <a:lstStyle>
            <a:lvl1pPr algn="l">
              <a:lnSpc>
                <a:spcPct val="100000"/>
              </a:lnSpc>
              <a:defRPr sz="1400" b="0" i="1" baseline="0">
                <a:solidFill>
                  <a:schemeClr val="bg1"/>
                </a:solidFill>
              </a:defRPr>
            </a:lvl1pPr>
          </a:lstStyle>
          <a:p>
            <a:r>
              <a:rPr lang="en-GB" noProof="0" dirty="0"/>
              <a:t>Click to edit contact title</a:t>
            </a:r>
          </a:p>
        </p:txBody>
      </p:sp>
      <p:sp>
        <p:nvSpPr>
          <p:cNvPr id="13" name="Text Placeholder 12"/>
          <p:cNvSpPr>
            <a:spLocks noGrp="1"/>
          </p:cNvSpPr>
          <p:nvPr>
            <p:ph type="body" sz="quarter" idx="10" hasCustomPrompt="1"/>
          </p:nvPr>
        </p:nvSpPr>
        <p:spPr>
          <a:xfrm>
            <a:off x="7403184" y="852488"/>
            <a:ext cx="4213083" cy="237758"/>
          </a:xfrm>
        </p:spPr>
        <p:txBody>
          <a:bodyPr>
            <a:noAutofit/>
          </a:bodyPr>
          <a:lstStyle>
            <a:lvl1pPr marL="0" indent="0">
              <a:spcBef>
                <a:spcPts val="0"/>
              </a:spcBef>
              <a:spcAft>
                <a:spcPts val="0"/>
              </a:spcAft>
              <a:buNone/>
              <a:defRPr sz="14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GB" noProof="0" dirty="0"/>
              <a:t>Click to add name</a:t>
            </a:r>
          </a:p>
        </p:txBody>
      </p:sp>
      <p:sp>
        <p:nvSpPr>
          <p:cNvPr id="14" name="Text Placeholder 12"/>
          <p:cNvSpPr>
            <a:spLocks noGrp="1"/>
          </p:cNvSpPr>
          <p:nvPr>
            <p:ph type="body" sz="quarter" idx="11" hasCustomPrompt="1"/>
          </p:nvPr>
        </p:nvSpPr>
        <p:spPr>
          <a:xfrm>
            <a:off x="7403184" y="1097025"/>
            <a:ext cx="4213083" cy="568263"/>
          </a:xfrm>
        </p:spPr>
        <p:txBody>
          <a:bodyPr>
            <a:noAutofit/>
          </a:bodyPr>
          <a:lstStyle>
            <a:lvl1pPr marL="0" indent="0">
              <a:lnSpc>
                <a:spcPct val="100000"/>
              </a:lnSpc>
              <a:spcBef>
                <a:spcPts val="0"/>
              </a:spcBef>
              <a:spcAft>
                <a:spcPts val="0"/>
              </a:spcAft>
              <a:buNone/>
              <a:defRPr lang="en-GB" sz="1400" b="0" kern="1200" baseline="0" noProof="0" dirty="0">
                <a:solidFill>
                  <a:schemeClr val="bg1"/>
                </a:solidFill>
                <a:latin typeface="+mn-lt"/>
                <a:ea typeface="+mn-ea"/>
                <a:cs typeface="+mn-cs"/>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marL="0" lv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pPr>
            <a:r>
              <a:rPr lang="en-GB" noProof="0" dirty="0"/>
              <a:t>Click to add job title, contact phone and e</a:t>
            </a:r>
            <a:r>
              <a:rPr lang="en-GB" sz="900" dirty="0">
                <a:effectLst/>
                <a:latin typeface="Verdana" panose="020B0604030504040204" pitchFamily="34" charset="0"/>
                <a:ea typeface="Times New Roman" panose="02020603050405020304" pitchFamily="18" charset="0"/>
                <a:cs typeface="Times New Roman" panose="02020603050405020304" pitchFamily="18" charset="0"/>
              </a:rPr>
              <a:t>‑</a:t>
            </a:r>
            <a:r>
              <a:rPr lang="en-GB" noProof="0" dirty="0"/>
              <a:t>mail address</a:t>
            </a:r>
          </a:p>
        </p:txBody>
      </p:sp>
      <p:sp>
        <p:nvSpPr>
          <p:cNvPr id="15" name="Text Placeholder 12"/>
          <p:cNvSpPr>
            <a:spLocks noGrp="1"/>
          </p:cNvSpPr>
          <p:nvPr>
            <p:ph type="body" sz="quarter" idx="12" hasCustomPrompt="1"/>
          </p:nvPr>
        </p:nvSpPr>
        <p:spPr>
          <a:xfrm>
            <a:off x="7402125" y="1858721"/>
            <a:ext cx="4213083" cy="946027"/>
          </a:xfrm>
        </p:spPr>
        <p:txBody>
          <a:bodyPr>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GB" noProof="0" dirty="0"/>
              <a:t>Click to add address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
        <p:nvSpPr>
          <p:cNvPr id="11" name="TextBox 10"/>
          <p:cNvSpPr txBox="1"/>
          <p:nvPr userDrawn="1"/>
        </p:nvSpPr>
        <p:spPr>
          <a:xfrm>
            <a:off x="324169" y="5737379"/>
            <a:ext cx="6057569" cy="415498"/>
          </a:xfrm>
          <a:prstGeom prst="rect">
            <a:avLst/>
          </a:prstGeom>
          <a:noFill/>
        </p:spPr>
        <p:txBody>
          <a:bodyPr wrap="square" rtlCol="0">
            <a:spAutoFit/>
          </a:bodyPr>
          <a:lstStyle/>
          <a:p>
            <a:r>
              <a:rPr lang="en-US" sz="2100" b="1" dirty="0" err="1">
                <a:solidFill>
                  <a:schemeClr val="bg1"/>
                </a:solidFill>
              </a:rPr>
              <a:t>eversheds-sutherland.c</a:t>
            </a:r>
            <a:r>
              <a:rPr lang="cs-CZ" sz="2100" b="1" dirty="0">
                <a:solidFill>
                  <a:schemeClr val="bg1"/>
                </a:solidFill>
              </a:rPr>
              <a:t>z</a:t>
            </a:r>
            <a:endParaRPr lang="en-US" sz="2100" b="1" dirty="0">
              <a:solidFill>
                <a:schemeClr val="bg1"/>
              </a:solidFill>
            </a:endParaRPr>
          </a:p>
        </p:txBody>
      </p:sp>
      <p:sp>
        <p:nvSpPr>
          <p:cNvPr id="12" name="TextBox 11"/>
          <p:cNvSpPr txBox="1"/>
          <p:nvPr userDrawn="1"/>
        </p:nvSpPr>
        <p:spPr>
          <a:xfrm>
            <a:off x="324169" y="6101618"/>
            <a:ext cx="8413431" cy="538609"/>
          </a:xfrm>
          <a:prstGeom prst="rect">
            <a:avLst/>
          </a:prstGeom>
          <a:noFill/>
        </p:spPr>
        <p:txBody>
          <a:bodyPr wrap="square" rtlCol="0">
            <a:spAutoFit/>
          </a:bodyPr>
          <a:lstStyle/>
          <a:p>
            <a:pPr>
              <a:spcAft>
                <a:spcPts val="600"/>
              </a:spcAft>
            </a:pPr>
            <a:r>
              <a:rPr lang="en-GB" sz="800" b="0" i="0" dirty="0">
                <a:solidFill>
                  <a:schemeClr val="bg1"/>
                </a:solidFill>
              </a:rPr>
              <a:t>This information pack is intended as a guide only. Whilst the information it contains is believed to be correct, it is not a substitute for appropriate legal advice. Eversheds Sutherland (International) LLP can take no responsibility for actions taken based on the information contained in this pack.</a:t>
            </a:r>
          </a:p>
          <a:p>
            <a:pPr>
              <a:spcAft>
                <a:spcPts val="100"/>
              </a:spcAft>
            </a:pPr>
            <a:r>
              <a:rPr lang="en-GB" sz="800" b="0" i="0" dirty="0">
                <a:solidFill>
                  <a:schemeClr val="bg1"/>
                </a:solidFill>
              </a:rPr>
              <a:t>© Eversheds Sutherland 201</a:t>
            </a:r>
            <a:r>
              <a:rPr lang="cs-CZ" sz="800" b="0" i="0" dirty="0">
                <a:solidFill>
                  <a:schemeClr val="bg1"/>
                </a:solidFill>
              </a:rPr>
              <a:t>9</a:t>
            </a:r>
            <a:r>
              <a:rPr lang="en-GB" sz="800" b="0" i="0" dirty="0">
                <a:solidFill>
                  <a:schemeClr val="bg1"/>
                </a:solidFill>
              </a:rPr>
              <a:t>. All rights reserved.</a:t>
            </a:r>
            <a:endParaRPr lang="en-US" sz="800" b="0" i="0" dirty="0">
              <a:solidFill>
                <a:schemeClr val="bg1"/>
              </a:solidFill>
            </a:endParaRPr>
          </a:p>
        </p:txBody>
      </p:sp>
    </p:spTree>
    <p:extLst>
      <p:ext uri="{BB962C8B-B14F-4D97-AF65-F5344CB8AC3E}">
        <p14:creationId xmlns:p14="http://schemas.microsoft.com/office/powerpoint/2010/main" val="1709301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vider - coloured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2457450"/>
            <a:ext cx="11040533" cy="459398"/>
          </a:xfrm>
        </p:spPr>
        <p:txBody>
          <a:bodyPr anchor="b">
            <a:noAutofit/>
          </a:bodyPr>
          <a:lstStyle>
            <a:lvl1pPr algn="l">
              <a:defRPr sz="2400" baseline="0">
                <a:solidFill>
                  <a:schemeClr val="bg1"/>
                </a:solidFill>
              </a:defRPr>
            </a:lvl1pPr>
          </a:lstStyle>
          <a:p>
            <a:r>
              <a:rPr lang="en-GB" noProof="0" dirty="0"/>
              <a:t>Click to edit Divider Heading</a:t>
            </a:r>
          </a:p>
        </p:txBody>
      </p:sp>
    </p:spTree>
    <p:extLst>
      <p:ext uri="{BB962C8B-B14F-4D97-AF65-F5344CB8AC3E}">
        <p14:creationId xmlns:p14="http://schemas.microsoft.com/office/powerpoint/2010/main" val="27900362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54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End Slid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
        <p:nvSpPr>
          <p:cNvPr id="11" name="TextBox 10"/>
          <p:cNvSpPr txBox="1"/>
          <p:nvPr userDrawn="1"/>
        </p:nvSpPr>
        <p:spPr>
          <a:xfrm>
            <a:off x="324169" y="5737379"/>
            <a:ext cx="6057569" cy="415498"/>
          </a:xfrm>
          <a:prstGeom prst="rect">
            <a:avLst/>
          </a:prstGeom>
          <a:noFill/>
        </p:spPr>
        <p:txBody>
          <a:bodyPr wrap="square" rtlCol="0">
            <a:spAutoFit/>
          </a:bodyPr>
          <a:lstStyle/>
          <a:p>
            <a:r>
              <a:rPr lang="en-US" sz="2100" b="1" dirty="0" err="1">
                <a:solidFill>
                  <a:schemeClr val="bg1"/>
                </a:solidFill>
              </a:rPr>
              <a:t>eversheds-sutherland</a:t>
            </a:r>
            <a:r>
              <a:rPr lang="en-US" sz="2100" b="1" dirty="0">
                <a:solidFill>
                  <a:schemeClr val="bg1"/>
                </a:solidFill>
              </a:rPr>
              <a:t>.</a:t>
            </a:r>
            <a:r>
              <a:rPr lang="cs-CZ" sz="2100" b="1" dirty="0" err="1">
                <a:solidFill>
                  <a:schemeClr val="bg1"/>
                </a:solidFill>
              </a:rPr>
              <a:t>sk</a:t>
            </a:r>
            <a:endParaRPr lang="en-US" sz="2100" b="1" dirty="0">
              <a:solidFill>
                <a:schemeClr val="bg1"/>
              </a:solidFill>
            </a:endParaRPr>
          </a:p>
        </p:txBody>
      </p:sp>
      <p:sp>
        <p:nvSpPr>
          <p:cNvPr id="12" name="TextBox 11"/>
          <p:cNvSpPr txBox="1"/>
          <p:nvPr userDrawn="1"/>
        </p:nvSpPr>
        <p:spPr>
          <a:xfrm>
            <a:off x="324169" y="6101618"/>
            <a:ext cx="8413431" cy="538609"/>
          </a:xfrm>
          <a:prstGeom prst="rect">
            <a:avLst/>
          </a:prstGeom>
          <a:noFill/>
        </p:spPr>
        <p:txBody>
          <a:bodyPr wrap="square" rtlCol="0">
            <a:spAutoFit/>
          </a:bodyPr>
          <a:lstStyle/>
          <a:p>
            <a:pPr>
              <a:spcAft>
                <a:spcPts val="600"/>
              </a:spcAft>
            </a:pPr>
            <a:r>
              <a:rPr lang="en-GB" sz="800" b="0" i="0" dirty="0">
                <a:solidFill>
                  <a:schemeClr val="bg1"/>
                </a:solidFill>
              </a:rPr>
              <a:t>This information pack is intended as a guide only. Whilst the information it contains is believed to be correct, it is not a substitute for appropriate legal advice. Eversheds Sutherland (International) LLP can take no responsibility for actions taken based on the information contained in this pack.</a:t>
            </a:r>
          </a:p>
          <a:p>
            <a:pPr>
              <a:spcAft>
                <a:spcPts val="100"/>
              </a:spcAft>
            </a:pPr>
            <a:r>
              <a:rPr lang="en-GB" sz="800" b="0" i="0" dirty="0">
                <a:solidFill>
                  <a:schemeClr val="bg1"/>
                </a:solidFill>
              </a:rPr>
              <a:t>© Eversheds Sutherland 20</a:t>
            </a:r>
            <a:r>
              <a:rPr lang="cs-CZ" sz="800" b="0" i="0" dirty="0">
                <a:solidFill>
                  <a:schemeClr val="bg1"/>
                </a:solidFill>
              </a:rPr>
              <a:t>20</a:t>
            </a:r>
            <a:r>
              <a:rPr lang="en-GB" sz="800" b="0" i="0" dirty="0">
                <a:solidFill>
                  <a:schemeClr val="bg1"/>
                </a:solidFill>
              </a:rPr>
              <a:t>. All rights reserved.</a:t>
            </a:r>
            <a:endParaRPr lang="en-US" sz="800" b="0" i="0" dirty="0">
              <a:solidFill>
                <a:schemeClr val="bg1"/>
              </a:solidFill>
            </a:endParaRPr>
          </a:p>
        </p:txBody>
      </p:sp>
      <p:sp>
        <p:nvSpPr>
          <p:cNvPr id="10" name="Title 6">
            <a:extLst>
              <a:ext uri="{FF2B5EF4-FFF2-40B4-BE49-F238E27FC236}">
                <a16:creationId xmlns:a16="http://schemas.microsoft.com/office/drawing/2014/main" id="{2500E501-DA27-43DD-A415-CD0E8CC94CA5}"/>
              </a:ext>
            </a:extLst>
          </p:cNvPr>
          <p:cNvSpPr txBox="1">
            <a:spLocks/>
          </p:cNvSpPr>
          <p:nvPr userDrawn="1"/>
        </p:nvSpPr>
        <p:spPr>
          <a:xfrm>
            <a:off x="7459791" y="273761"/>
            <a:ext cx="4213083" cy="277812"/>
          </a:xfrm>
          <a:prstGeom prst="rect">
            <a:avLst/>
          </a:prstGeom>
        </p:spPr>
        <p:txBody>
          <a:bodyPr vert="horz" lIns="91440" tIns="45720" rIns="91440" bIns="45720" rtlCol="0" anchor="t" anchorCtr="0">
            <a:noAutofit/>
          </a:bodyPr>
          <a:lstStyle>
            <a:lvl1pPr algn="l" defTabSz="685800" rtl="0" eaLnBrk="1" latinLnBrk="0" hangingPunct="1">
              <a:lnSpc>
                <a:spcPct val="100000"/>
              </a:lnSpc>
              <a:spcBef>
                <a:spcPct val="0"/>
              </a:spcBef>
              <a:buNone/>
              <a:defRPr sz="1400" b="0" i="1" kern="1200" baseline="0">
                <a:solidFill>
                  <a:schemeClr val="bg1"/>
                </a:solidFill>
                <a:latin typeface="+mj-lt"/>
                <a:ea typeface="+mj-ea"/>
                <a:cs typeface="+mj-cs"/>
              </a:defRPr>
            </a:lvl1pPr>
          </a:lstStyle>
          <a:p>
            <a:r>
              <a:rPr lang="cs-CZ" dirty="0" err="1"/>
              <a:t>Slovak</a:t>
            </a:r>
            <a:r>
              <a:rPr lang="cs-CZ" dirty="0"/>
              <a:t> Republic</a:t>
            </a:r>
            <a:endParaRPr lang="en-GB" dirty="0"/>
          </a:p>
        </p:txBody>
      </p:sp>
      <p:sp>
        <p:nvSpPr>
          <p:cNvPr id="16" name="Text Placeholder 7">
            <a:extLst>
              <a:ext uri="{FF2B5EF4-FFF2-40B4-BE49-F238E27FC236}">
                <a16:creationId xmlns:a16="http://schemas.microsoft.com/office/drawing/2014/main" id="{8ED6D28B-1EF6-4EC7-9182-452F8763789D}"/>
              </a:ext>
            </a:extLst>
          </p:cNvPr>
          <p:cNvSpPr txBox="1">
            <a:spLocks/>
          </p:cNvSpPr>
          <p:nvPr userDrawn="1"/>
        </p:nvSpPr>
        <p:spPr>
          <a:xfrm>
            <a:off x="7459790" y="721436"/>
            <a:ext cx="4213083" cy="237758"/>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defRPr sz="1400" b="1" kern="120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cs-CZ" dirty="0"/>
              <a:t>Eversheds Sutherland</a:t>
            </a:r>
            <a:endParaRPr lang="en-GB" dirty="0"/>
          </a:p>
        </p:txBody>
      </p:sp>
      <p:sp>
        <p:nvSpPr>
          <p:cNvPr id="17" name="Text Placeholder 8">
            <a:extLst>
              <a:ext uri="{FF2B5EF4-FFF2-40B4-BE49-F238E27FC236}">
                <a16:creationId xmlns:a16="http://schemas.microsoft.com/office/drawing/2014/main" id="{D060B97C-B374-43D3-B531-5AAFABADB88F}"/>
              </a:ext>
            </a:extLst>
          </p:cNvPr>
          <p:cNvSpPr txBox="1">
            <a:spLocks/>
          </p:cNvSpPr>
          <p:nvPr userDrawn="1"/>
        </p:nvSpPr>
        <p:spPr>
          <a:xfrm>
            <a:off x="7459790" y="965973"/>
            <a:ext cx="4213083" cy="568263"/>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defRPr lang="en-GB" sz="1400" b="0" kern="1200" baseline="0" noProof="0" dirty="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cs-CZ" dirty="0"/>
              <a:t>T: +421 232 786 411</a:t>
            </a:r>
          </a:p>
          <a:p>
            <a:r>
              <a:rPr lang="cs-CZ" dirty="0"/>
              <a:t>E: bratislava@eversheds-sutherland.sk</a:t>
            </a:r>
          </a:p>
        </p:txBody>
      </p:sp>
      <p:sp>
        <p:nvSpPr>
          <p:cNvPr id="18" name="Text Placeholder 9">
            <a:extLst>
              <a:ext uri="{FF2B5EF4-FFF2-40B4-BE49-F238E27FC236}">
                <a16:creationId xmlns:a16="http://schemas.microsoft.com/office/drawing/2014/main" id="{DE909793-4441-4E37-A34F-51821ADCB741}"/>
              </a:ext>
            </a:extLst>
          </p:cNvPr>
          <p:cNvSpPr txBox="1">
            <a:spLocks/>
          </p:cNvSpPr>
          <p:nvPr userDrawn="1"/>
        </p:nvSpPr>
        <p:spPr>
          <a:xfrm>
            <a:off x="7459789" y="1541015"/>
            <a:ext cx="4213083" cy="946027"/>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defRPr sz="1400" b="0"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1"/>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cs-CZ" dirty="0" err="1"/>
              <a:t>Cintorínska</a:t>
            </a:r>
            <a:r>
              <a:rPr lang="cs-CZ" dirty="0"/>
              <a:t> 3/a </a:t>
            </a:r>
          </a:p>
          <a:p>
            <a:r>
              <a:rPr lang="cs-CZ" dirty="0"/>
              <a:t>811 08 Bratislava</a:t>
            </a:r>
          </a:p>
          <a:p>
            <a:r>
              <a:rPr lang="cs-CZ" dirty="0"/>
              <a:t>Slovakia</a:t>
            </a:r>
          </a:p>
        </p:txBody>
      </p:sp>
      <p:sp>
        <p:nvSpPr>
          <p:cNvPr id="23" name="Title 1">
            <a:extLst>
              <a:ext uri="{FF2B5EF4-FFF2-40B4-BE49-F238E27FC236}">
                <a16:creationId xmlns:a16="http://schemas.microsoft.com/office/drawing/2014/main" id="{9EA04766-0A0E-4CF9-8C4B-A911C1780B3E}"/>
              </a:ext>
            </a:extLst>
          </p:cNvPr>
          <p:cNvSpPr>
            <a:spLocks noGrp="1"/>
          </p:cNvSpPr>
          <p:nvPr>
            <p:ph type="title" hasCustomPrompt="1"/>
          </p:nvPr>
        </p:nvSpPr>
        <p:spPr>
          <a:xfrm>
            <a:off x="7460849" y="2792609"/>
            <a:ext cx="4213083" cy="277812"/>
          </a:xfrm>
        </p:spPr>
        <p:txBody>
          <a:bodyPr anchor="t" anchorCtr="0">
            <a:noAutofit/>
          </a:bodyPr>
          <a:lstStyle>
            <a:lvl1pPr algn="l">
              <a:lnSpc>
                <a:spcPct val="100000"/>
              </a:lnSpc>
              <a:defRPr sz="1400" b="0" i="1" baseline="0">
                <a:solidFill>
                  <a:schemeClr val="bg1"/>
                </a:solidFill>
              </a:defRPr>
            </a:lvl1pPr>
          </a:lstStyle>
          <a:p>
            <a:r>
              <a:rPr lang="cs-CZ" noProof="0" dirty="0"/>
              <a:t>Czech Republic</a:t>
            </a:r>
            <a:endParaRPr lang="en-GB" noProof="0" dirty="0"/>
          </a:p>
        </p:txBody>
      </p:sp>
      <p:sp>
        <p:nvSpPr>
          <p:cNvPr id="24" name="Text Placeholder 12">
            <a:extLst>
              <a:ext uri="{FF2B5EF4-FFF2-40B4-BE49-F238E27FC236}">
                <a16:creationId xmlns:a16="http://schemas.microsoft.com/office/drawing/2014/main" id="{B40EA917-8AC9-49CD-9BDB-0C80053DBCC1}"/>
              </a:ext>
            </a:extLst>
          </p:cNvPr>
          <p:cNvSpPr>
            <a:spLocks noGrp="1"/>
          </p:cNvSpPr>
          <p:nvPr>
            <p:ph type="body" sz="quarter" idx="10" hasCustomPrompt="1"/>
          </p:nvPr>
        </p:nvSpPr>
        <p:spPr>
          <a:xfrm>
            <a:off x="7460848" y="3240284"/>
            <a:ext cx="4213083" cy="237758"/>
          </a:xfrm>
        </p:spPr>
        <p:txBody>
          <a:bodyPr>
            <a:noAutofit/>
          </a:bodyPr>
          <a:lstStyle>
            <a:lvl1pPr marL="0" indent="0">
              <a:spcBef>
                <a:spcPts val="0"/>
              </a:spcBef>
              <a:spcAft>
                <a:spcPts val="0"/>
              </a:spcAft>
              <a:buNone/>
              <a:defRPr sz="14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cs-CZ" noProof="0" dirty="0"/>
              <a:t>Eversheds Sutherland</a:t>
            </a:r>
            <a:endParaRPr lang="en-GB" noProof="0" dirty="0"/>
          </a:p>
        </p:txBody>
      </p:sp>
      <p:sp>
        <p:nvSpPr>
          <p:cNvPr id="25" name="Text Placeholder 12">
            <a:extLst>
              <a:ext uri="{FF2B5EF4-FFF2-40B4-BE49-F238E27FC236}">
                <a16:creationId xmlns:a16="http://schemas.microsoft.com/office/drawing/2014/main" id="{1263FA87-9E5B-40D8-8102-097668F863C3}"/>
              </a:ext>
            </a:extLst>
          </p:cNvPr>
          <p:cNvSpPr>
            <a:spLocks noGrp="1"/>
          </p:cNvSpPr>
          <p:nvPr>
            <p:ph type="body" sz="quarter" idx="11" hasCustomPrompt="1"/>
          </p:nvPr>
        </p:nvSpPr>
        <p:spPr>
          <a:xfrm>
            <a:off x="7460848" y="3484821"/>
            <a:ext cx="4213083" cy="568263"/>
          </a:xfrm>
        </p:spPr>
        <p:txBody>
          <a:bodyPr>
            <a:noAutofit/>
          </a:bodyPr>
          <a:lstStyle>
            <a:lvl1pPr marL="0" indent="0">
              <a:lnSpc>
                <a:spcPct val="100000"/>
              </a:lnSpc>
              <a:spcBef>
                <a:spcPts val="0"/>
              </a:spcBef>
              <a:spcAft>
                <a:spcPts val="0"/>
              </a:spcAft>
              <a:buNone/>
              <a:defRPr lang="en-GB" sz="1400" b="0" kern="1200" baseline="0" noProof="0" dirty="0">
                <a:solidFill>
                  <a:schemeClr val="bg1"/>
                </a:solidFill>
                <a:latin typeface="+mn-lt"/>
                <a:ea typeface="+mn-ea"/>
                <a:cs typeface="+mn-cs"/>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marL="0" lv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pPr>
            <a:r>
              <a:rPr lang="cs-CZ" noProof="0" dirty="0"/>
              <a:t>T: +420 255 706 500</a:t>
            </a:r>
          </a:p>
          <a:p>
            <a:pPr marL="0" lv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pPr>
            <a:r>
              <a:rPr lang="cs-CZ" noProof="0" dirty="0"/>
              <a:t>E: praha@eversheds-sutherland.cz</a:t>
            </a:r>
            <a:endParaRPr lang="en-GB" noProof="0" dirty="0"/>
          </a:p>
        </p:txBody>
      </p:sp>
      <p:sp>
        <p:nvSpPr>
          <p:cNvPr id="26" name="Text Placeholder 12">
            <a:extLst>
              <a:ext uri="{FF2B5EF4-FFF2-40B4-BE49-F238E27FC236}">
                <a16:creationId xmlns:a16="http://schemas.microsoft.com/office/drawing/2014/main" id="{BB07674A-2423-499D-B158-0A372EDDB17F}"/>
              </a:ext>
            </a:extLst>
          </p:cNvPr>
          <p:cNvSpPr>
            <a:spLocks noGrp="1"/>
          </p:cNvSpPr>
          <p:nvPr>
            <p:ph type="body" sz="quarter" idx="12" hasCustomPrompt="1"/>
          </p:nvPr>
        </p:nvSpPr>
        <p:spPr>
          <a:xfrm>
            <a:off x="7459789" y="4246517"/>
            <a:ext cx="4213083" cy="946027"/>
          </a:xfrm>
        </p:spPr>
        <p:txBody>
          <a:bodyPr>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cs-CZ" noProof="0" dirty="0" err="1"/>
              <a:t>Oasis</a:t>
            </a:r>
            <a:r>
              <a:rPr lang="cs-CZ" noProof="0" dirty="0"/>
              <a:t> Florenc</a:t>
            </a:r>
          </a:p>
          <a:p>
            <a:pPr lvl="0"/>
            <a:r>
              <a:rPr lang="cs-CZ" noProof="0" dirty="0"/>
              <a:t>Pobřežní 394/12</a:t>
            </a:r>
          </a:p>
          <a:p>
            <a:pPr lvl="0"/>
            <a:r>
              <a:rPr lang="cs-CZ" noProof="0" dirty="0"/>
              <a:t>Praha 8, 186 00</a:t>
            </a:r>
          </a:p>
          <a:p>
            <a:pPr lvl="0"/>
            <a:r>
              <a:rPr lang="cs-CZ" noProof="0" dirty="0"/>
              <a:t>Czech Republic</a:t>
            </a:r>
            <a:endParaRPr lang="en-GB" noProof="0" dirty="0"/>
          </a:p>
        </p:txBody>
      </p:sp>
    </p:spTree>
    <p:extLst>
      <p:ext uri="{BB962C8B-B14F-4D97-AF65-F5344CB8AC3E}">
        <p14:creationId xmlns:p14="http://schemas.microsoft.com/office/powerpoint/2010/main" val="162266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s Slid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12000" y="1233488"/>
            <a:ext cx="11040533" cy="5219700"/>
          </a:xfrm>
        </p:spPr>
        <p:txBody>
          <a:bodyPr/>
          <a:lstStyle>
            <a:lvl1pPr marL="360363" indent="-360363">
              <a:buClr>
                <a:schemeClr val="accent1"/>
              </a:buClr>
              <a:buFont typeface="+mj-lt"/>
              <a:buAutoNum type="arabicPeriod"/>
              <a:defRPr b="0">
                <a:solidFill>
                  <a:schemeClr val="accent1"/>
                </a:solidFill>
              </a:defRPr>
            </a:lvl1pPr>
            <a:lvl2pPr marL="623888" indent="-280988">
              <a:buClr>
                <a:schemeClr val="accent1"/>
              </a:buClr>
              <a:buFont typeface="Verdana" panose="020B0604030504040204" pitchFamily="34" charset="0"/>
              <a:buChar char="−"/>
              <a:defRPr baseline="0">
                <a:solidFill>
                  <a:schemeClr val="accent1"/>
                </a:solidFill>
              </a:defRPr>
            </a:lvl2pPr>
          </a:lstStyle>
          <a:p>
            <a:pPr lvl="0"/>
            <a:r>
              <a:rPr lang="en-US" dirty="0"/>
              <a:t>Click to add item here</a:t>
            </a:r>
          </a:p>
          <a:p>
            <a:pPr lvl="1"/>
            <a:r>
              <a:rPr lang="en-US" dirty="0"/>
              <a:t>Sub item runs here</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solidFill>
                  <a:schemeClr val="accent1"/>
                </a:solidFill>
              </a:defRPr>
            </a:lvl1pPr>
          </a:lstStyle>
          <a:p>
            <a:r>
              <a:rPr lang="en-US" dirty="0"/>
              <a:t>Click to add Contents heading</a:t>
            </a:r>
          </a:p>
        </p:txBody>
      </p:sp>
      <p:sp>
        <p:nvSpPr>
          <p:cNvPr id="13"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2" name="TextBox 11"/>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17" name="Footer Placeholder 2"/>
          <p:cNvSpPr>
            <a:spLocks noGrp="1"/>
          </p:cNvSpPr>
          <p:nvPr>
            <p:ph type="ftr" sz="quarter" idx="14"/>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2122587030"/>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Slide with coloured background">
    <p:bg>
      <p:bgPr>
        <a:solidFill>
          <a:schemeClr val="accent1"/>
        </a:solidFill>
        <a:effectLst/>
      </p:bgPr>
    </p:bg>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4" y="1233488"/>
            <a:ext cx="11040533" cy="5219700"/>
          </a:xfrm>
        </p:spPr>
        <p:txBody>
          <a:bodyPr/>
          <a:lstStyle>
            <a:lvl1pPr marL="360363" indent="-360363">
              <a:buClr>
                <a:schemeClr val="bg1"/>
              </a:buClr>
              <a:buFont typeface="+mj-lt"/>
              <a:buAutoNum type="arabicPeriod"/>
              <a:defRPr baseline="0">
                <a:solidFill>
                  <a:schemeClr val="bg1"/>
                </a:solidFill>
              </a:defRPr>
            </a:lvl1pPr>
            <a:lvl2pPr marL="623888" indent="-280988">
              <a:buClr>
                <a:schemeClr val="bg1"/>
              </a:buClr>
              <a:buFont typeface="Verdana" panose="020B0604030504040204" pitchFamily="34" charset="0"/>
              <a:buChar char="−"/>
              <a:defRPr baseline="0">
                <a:solidFill>
                  <a:schemeClr val="bg1"/>
                </a:solidFill>
              </a:defRPr>
            </a:lvl2pPr>
          </a:lstStyle>
          <a:p>
            <a:pPr lvl="0"/>
            <a:r>
              <a:rPr lang="en-GB" noProof="0" dirty="0"/>
              <a:t>Click to add item here</a:t>
            </a:r>
          </a:p>
          <a:p>
            <a:pPr lvl="1"/>
            <a:r>
              <a:rPr lang="en-GB" noProof="0" dirty="0"/>
              <a:t>Sub item runs here</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solidFill>
                  <a:schemeClr val="bg1"/>
                </a:solidFill>
              </a:defRPr>
            </a:lvl1pPr>
          </a:lstStyle>
          <a:p>
            <a:r>
              <a:rPr lang="en-GB" noProof="0" dirty="0"/>
              <a:t>Click to add Contents heading</a:t>
            </a:r>
          </a:p>
        </p:txBody>
      </p:sp>
      <p:sp>
        <p:nvSpPr>
          <p:cNvPr id="9"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14" name="TextBox 13"/>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bg1"/>
                </a:solidFill>
              </a:rPr>
              <a:t>Eversheds Sutherland</a:t>
            </a:r>
            <a:endParaRPr lang="en-US" sz="800" b="0" dirty="0">
              <a:solidFill>
                <a:schemeClr val="bg1"/>
              </a:solidFill>
            </a:endParaRPr>
          </a:p>
        </p:txBody>
      </p:sp>
      <p:sp>
        <p:nvSpPr>
          <p:cNvPr id="17" name="Footer Placeholder 2"/>
          <p:cNvSpPr>
            <a:spLocks noGrp="1"/>
          </p:cNvSpPr>
          <p:nvPr>
            <p:ph type="ftr" sz="quarter" idx="14"/>
          </p:nvPr>
        </p:nvSpPr>
        <p:spPr>
          <a:xfrm>
            <a:off x="3125110" y="6493125"/>
            <a:ext cx="7524000" cy="188160"/>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908460126"/>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text slide">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612000" y="2097088"/>
            <a:ext cx="11040533" cy="417512"/>
          </a:xfrm>
        </p:spPr>
        <p:txBody>
          <a:bodyPr/>
          <a:lstStyle>
            <a:lvl1pPr marL="0" indent="0">
              <a:buNone/>
              <a:defRPr/>
            </a:lvl1pPr>
          </a:lstStyle>
          <a:p>
            <a:pPr lvl="0"/>
            <a:r>
              <a:rPr lang="en-GB" noProof="0" dirty="0"/>
              <a:t>Click to add Intro item here</a:t>
            </a:r>
          </a:p>
        </p:txBody>
      </p:sp>
      <p:sp>
        <p:nvSpPr>
          <p:cNvPr id="7" name="Sub-heading"/>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612000" y="2514601"/>
            <a:ext cx="11040533" cy="3603625"/>
          </a:xfrm>
        </p:spPr>
        <p:txBody>
          <a:bodyPr/>
          <a:lstStyle>
            <a:lvl2pPr marL="720000" indent="-360000">
              <a:defRPr/>
            </a:lvl2pPr>
            <a:lvl3pPr marL="1080000" indent="-360000">
              <a:defRPr/>
            </a:lvl3pPr>
            <a:lvl4pPr marL="1440000" indent="-360000">
              <a:defRPr/>
            </a:lvl4pPr>
            <a:lvl5pPr marL="1800000" indent="-3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0" name="Footer Placeholder 2"/>
          <p:cNvSpPr>
            <a:spLocks noGrp="1"/>
          </p:cNvSpPr>
          <p:nvPr>
            <p:ph type="ftr" sz="quarter" idx="17"/>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350242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arge text slide">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10" name="Content Placeholder 9"/>
          <p:cNvSpPr>
            <a:spLocks noGrp="1"/>
          </p:cNvSpPr>
          <p:nvPr>
            <p:ph sz="quarter" idx="14" hasCustomPrompt="1"/>
          </p:nvPr>
        </p:nvSpPr>
        <p:spPr>
          <a:xfrm>
            <a:off x="612000" y="1332000"/>
            <a:ext cx="11041200" cy="5040000"/>
          </a:xfrm>
        </p:spPr>
        <p:txBody>
          <a:bodyPr lIns="90000"/>
          <a:lstStyle>
            <a:lvl2pPr marL="720000" indent="-360000">
              <a:defRPr/>
            </a:lvl2pPr>
            <a:lvl3pPr marL="1080000" indent="-360000">
              <a:defRPr/>
            </a:lvl3pPr>
            <a:lvl4pPr marL="1440000" indent="-360000">
              <a:defRPr/>
            </a:lvl4pPr>
            <a:lvl5pPr marL="1800000" indent="-3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0" name="Footer Placeholder 2"/>
          <p:cNvSpPr>
            <a:spLocks noGrp="1"/>
          </p:cNvSpPr>
          <p:nvPr>
            <p:ph type="ftr" sz="quarter" idx="17"/>
          </p:nvPr>
        </p:nvSpPr>
        <p:spPr>
          <a:xfrm>
            <a:off x="3125110" y="6493125"/>
            <a:ext cx="7524000" cy="188160"/>
          </a:xfrm>
        </p:spPr>
        <p:txBody>
          <a:bodyPr/>
          <a:lstStyle/>
          <a:p>
            <a:endParaRPr lang="en-GB" dirty="0"/>
          </a:p>
        </p:txBody>
      </p:sp>
    </p:spTree>
    <p:extLst>
      <p:ext uri="{BB962C8B-B14F-4D97-AF65-F5344CB8AC3E}">
        <p14:creationId xmlns:p14="http://schemas.microsoft.com/office/powerpoint/2010/main" val="406010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Large text slide">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10" name="Content Placeholder 9"/>
          <p:cNvSpPr>
            <a:spLocks noGrp="1"/>
          </p:cNvSpPr>
          <p:nvPr>
            <p:ph sz="quarter" idx="14" hasCustomPrompt="1"/>
          </p:nvPr>
        </p:nvSpPr>
        <p:spPr>
          <a:xfrm>
            <a:off x="612000" y="1332000"/>
            <a:ext cx="11041200" cy="5040000"/>
          </a:xfrm>
        </p:spPr>
        <p:txBody>
          <a:bodyPr lIns="90000"/>
          <a:lstStyle>
            <a:lvl2pPr marL="720000" indent="-360000">
              <a:defRPr/>
            </a:lvl2pPr>
            <a:lvl3pPr marL="1080000" indent="-360000">
              <a:defRPr/>
            </a:lvl3pPr>
            <a:lvl4pPr marL="1440000" indent="-360000">
              <a:defRPr/>
            </a:lvl4pPr>
            <a:lvl5pPr marL="1800000" indent="-3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0" name="Footer Placeholder 2"/>
          <p:cNvSpPr>
            <a:spLocks noGrp="1"/>
          </p:cNvSpPr>
          <p:nvPr>
            <p:ph type="ftr" sz="quarter" idx="17"/>
          </p:nvPr>
        </p:nvSpPr>
        <p:spPr>
          <a:xfrm>
            <a:off x="3125110" y="6493125"/>
            <a:ext cx="7524000" cy="188160"/>
          </a:xfrm>
        </p:spPr>
        <p:txBody>
          <a:bodyPr/>
          <a:lstStyle/>
          <a:p>
            <a:endParaRPr lang="en-GB" dirty="0"/>
          </a:p>
        </p:txBody>
      </p:sp>
      <p:sp>
        <p:nvSpPr>
          <p:cNvPr id="7" name="Sub-heading">
            <a:extLst>
              <a:ext uri="{FF2B5EF4-FFF2-40B4-BE49-F238E27FC236}">
                <a16:creationId xmlns:a16="http://schemas.microsoft.com/office/drawing/2014/main" id="{3049B8A7-D889-469B-8A64-80128E9748DD}"/>
              </a:ext>
            </a:extLst>
          </p:cNvPr>
          <p:cNvSpPr>
            <a:spLocks noGrp="1"/>
          </p:cNvSpPr>
          <p:nvPr>
            <p:ph type="body" sz="quarter" idx="10" hasCustomPrompt="1"/>
          </p:nvPr>
        </p:nvSpPr>
        <p:spPr>
          <a:xfrm>
            <a:off x="612000" y="792000"/>
            <a:ext cx="11040533" cy="377825"/>
          </a:xfrm>
        </p:spPr>
        <p:txBody>
          <a:bodyPr/>
          <a:lstStyle>
            <a:lvl1pPr marL="0" indent="0">
              <a:buNone/>
              <a:defRPr baseline="0"/>
            </a:lvl1pPr>
          </a:lstStyle>
          <a:p>
            <a:pPr lvl="0"/>
            <a:r>
              <a:rPr lang="en-GB" noProof="0" dirty="0"/>
              <a:t>Click to add sub-heading</a:t>
            </a:r>
          </a:p>
        </p:txBody>
      </p:sp>
    </p:spTree>
    <p:extLst>
      <p:ext uri="{BB962C8B-B14F-4D97-AF65-F5344CB8AC3E}">
        <p14:creationId xmlns:p14="http://schemas.microsoft.com/office/powerpoint/2010/main" val="294382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Large text slide - obrazek">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612000" y="432000"/>
            <a:ext cx="11040533" cy="333741"/>
          </a:xfrm>
        </p:spPr>
        <p:txBody>
          <a:bodyPr anchor="ctr">
            <a:noAutofit/>
          </a:bodyPr>
          <a:lstStyle>
            <a:lvl1pPr>
              <a:defRPr sz="2100" baseline="0"/>
            </a:lvl1pPr>
          </a:lstStyle>
          <a:p>
            <a:r>
              <a:rPr lang="en-GB" noProof="0" dirty="0"/>
              <a:t>Click to add Heading</a:t>
            </a:r>
          </a:p>
        </p:txBody>
      </p:sp>
      <p:sp>
        <p:nvSpPr>
          <p:cNvPr id="10" name="Content Placeholder 9"/>
          <p:cNvSpPr>
            <a:spLocks noGrp="1"/>
          </p:cNvSpPr>
          <p:nvPr>
            <p:ph sz="quarter" idx="14" hasCustomPrompt="1"/>
          </p:nvPr>
        </p:nvSpPr>
        <p:spPr>
          <a:xfrm>
            <a:off x="612000" y="1332000"/>
            <a:ext cx="6575381" cy="5040000"/>
          </a:xfrm>
        </p:spPr>
        <p:txBody>
          <a:bodyPr lIns="90000"/>
          <a:lstStyle>
            <a:lvl2pPr marL="720000" indent="-360000">
              <a:defRPr/>
            </a:lvl2pPr>
            <a:lvl3pPr marL="1080000" indent="-360000">
              <a:defRPr/>
            </a:lvl3pPr>
            <a:lvl4pPr marL="1440000" indent="-360000">
              <a:defRPr/>
            </a:lvl4pPr>
            <a:lvl5pPr marL="1800000" indent="-3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463592" y="6483807"/>
            <a:ext cx="2112000" cy="215444"/>
          </a:xfrm>
          <a:prstGeom prst="rect">
            <a:avLst/>
          </a:prstGeom>
          <a:noFill/>
        </p:spPr>
        <p:txBody>
          <a:bodyPr wrap="square" rtlCol="0">
            <a:spAutoFit/>
          </a:bodyPr>
          <a:lstStyle/>
          <a:p>
            <a:r>
              <a:rPr lang="en-US" sz="800" b="1" dirty="0"/>
              <a:t>Eversheds Sutherland</a:t>
            </a:r>
            <a:endParaRPr lang="en-US" sz="800" b="0" dirty="0"/>
          </a:p>
        </p:txBody>
      </p:sp>
      <p:sp>
        <p:nvSpPr>
          <p:cNvPr id="20" name="Footer Placeholder 2"/>
          <p:cNvSpPr>
            <a:spLocks noGrp="1"/>
          </p:cNvSpPr>
          <p:nvPr>
            <p:ph type="ftr" sz="quarter" idx="17"/>
          </p:nvPr>
        </p:nvSpPr>
        <p:spPr>
          <a:xfrm>
            <a:off x="3125110" y="6493125"/>
            <a:ext cx="7524000" cy="188160"/>
          </a:xfrm>
        </p:spPr>
        <p:txBody>
          <a:bodyPr/>
          <a:lstStyle/>
          <a:p>
            <a:endParaRPr lang="en-GB" dirty="0"/>
          </a:p>
        </p:txBody>
      </p:sp>
      <p:sp>
        <p:nvSpPr>
          <p:cNvPr id="7" name="Picture Placeholder 5">
            <a:extLst>
              <a:ext uri="{FF2B5EF4-FFF2-40B4-BE49-F238E27FC236}">
                <a16:creationId xmlns:a16="http://schemas.microsoft.com/office/drawing/2014/main" id="{E6A6E8B4-CCC8-43C9-9E14-9CC61FA76FAE}"/>
              </a:ext>
            </a:extLst>
          </p:cNvPr>
          <p:cNvSpPr>
            <a:spLocks noGrp="1"/>
          </p:cNvSpPr>
          <p:nvPr>
            <p:ph type="pic" sz="quarter" idx="12" hasCustomPrompt="1"/>
          </p:nvPr>
        </p:nvSpPr>
        <p:spPr>
          <a:xfrm>
            <a:off x="7535334" y="1332000"/>
            <a:ext cx="4080933" cy="5040000"/>
          </a:xfrm>
        </p:spPr>
        <p:txBody>
          <a:bodyPr anchor="ctr"/>
          <a:lstStyle>
            <a:lvl1pPr marL="0" indent="0" algn="ctr">
              <a:buNone/>
              <a:defRPr/>
            </a:lvl1pPr>
          </a:lstStyle>
          <a:p>
            <a:r>
              <a:rPr lang="en-GB" noProof="0" dirty="0"/>
              <a:t>Please add a primary image from the Brand Library</a:t>
            </a:r>
          </a:p>
        </p:txBody>
      </p:sp>
    </p:spTree>
    <p:extLst>
      <p:ext uri="{BB962C8B-B14F-4D97-AF65-F5344CB8AC3E}">
        <p14:creationId xmlns:p14="http://schemas.microsoft.com/office/powerpoint/2010/main" val="9652767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432000"/>
            <a:ext cx="11034672" cy="333740"/>
          </a:xfrm>
          <a:prstGeom prst="rect">
            <a:avLst/>
          </a:prstGeom>
        </p:spPr>
        <p:txBody>
          <a:bodyPr vert="horz" lIns="91440" tIns="45720" rIns="91440" bIns="45720" rtlCol="0" anchor="ctr">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612000" y="2101850"/>
            <a:ext cx="11040533"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Slide Number Placeholder 4"/>
          <p:cNvSpPr>
            <a:spLocks noGrp="1"/>
          </p:cNvSpPr>
          <p:nvPr>
            <p:ph type="sldNum" sz="quarter" idx="4"/>
          </p:nvPr>
        </p:nvSpPr>
        <p:spPr>
          <a:xfrm>
            <a:off x="10752000" y="6480000"/>
            <a:ext cx="1060256" cy="273050"/>
          </a:xfrm>
          <a:prstGeom prst="rect">
            <a:avLst/>
          </a:prstGeom>
        </p:spPr>
        <p:txBody>
          <a:bodyPr vert="horz" lIns="91440" tIns="45720" rIns="91440" bIns="45720" rtlCol="0" anchor="ctr"/>
          <a:lstStyle>
            <a:lvl1pPr algn="r">
              <a:defRPr sz="1000">
                <a:solidFill>
                  <a:schemeClr val="tx1">
                    <a:tint val="75000"/>
                  </a:schemeClr>
                </a:solidFill>
              </a:defRPr>
            </a:lvl1pPr>
          </a:lstStyle>
          <a:p>
            <a:fld id="{03F1EFBE-6FC5-4E3B-A532-A391AE8323A1}" type="slidenum">
              <a:rPr lang="en-GB" smtClean="0"/>
              <a:pPr/>
              <a:t>‹#›</a:t>
            </a:fld>
            <a:endParaRPr lang="en-GB" dirty="0"/>
          </a:p>
        </p:txBody>
      </p:sp>
      <p:sp>
        <p:nvSpPr>
          <p:cNvPr id="7" name="Footer Placeholder 3"/>
          <p:cNvSpPr>
            <a:spLocks noGrp="1"/>
          </p:cNvSpPr>
          <p:nvPr>
            <p:ph type="ftr" sz="quarter" idx="3"/>
          </p:nvPr>
        </p:nvSpPr>
        <p:spPr>
          <a:xfrm>
            <a:off x="2880000" y="6480000"/>
            <a:ext cx="7413544" cy="188160"/>
          </a:xfrm>
          <a:prstGeom prst="rect">
            <a:avLst/>
          </a:prstGeom>
        </p:spPr>
        <p:txBody>
          <a:bodyPr/>
          <a:lstStyle>
            <a:lvl1pPr>
              <a:defRPr sz="800"/>
            </a:lvl1pPr>
          </a:lstStyle>
          <a:p>
            <a:endParaRPr lang="en-GB" dirty="0"/>
          </a:p>
        </p:txBody>
      </p:sp>
    </p:spTree>
    <p:extLst>
      <p:ext uri="{BB962C8B-B14F-4D97-AF65-F5344CB8AC3E}">
        <p14:creationId xmlns:p14="http://schemas.microsoft.com/office/powerpoint/2010/main" val="2173803068"/>
      </p:ext>
    </p:extLst>
  </p:cSld>
  <p:clrMap bg1="lt1" tx1="dk1" bg2="lt2" tx2="dk2" accent1="accent1" accent2="accent2" accent3="accent3" accent4="accent4" accent5="accent5" accent6="accent6" hlink="hlink" folHlink="folHlink"/>
  <p:sldLayoutIdLst>
    <p:sldLayoutId id="2147483807" r:id="rId1"/>
    <p:sldLayoutId id="2147483810" r:id="rId2"/>
    <p:sldLayoutId id="2147483811" r:id="rId3"/>
    <p:sldLayoutId id="2147483812" r:id="rId4"/>
    <p:sldLayoutId id="2147483813" r:id="rId5"/>
    <p:sldLayoutId id="2147483814" r:id="rId6"/>
    <p:sldLayoutId id="2147483842" r:id="rId7"/>
    <p:sldLayoutId id="2147483841" r:id="rId8"/>
    <p:sldLayoutId id="2147483843" r:id="rId9"/>
    <p:sldLayoutId id="214748383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36" r:id="rId23"/>
    <p:sldLayoutId id="2147483837" r:id="rId24"/>
    <p:sldLayoutId id="2147483838" r:id="rId25"/>
    <p:sldLayoutId id="2147483839" r:id="rId26"/>
    <p:sldLayoutId id="2147483830" r:id="rId27"/>
    <p:sldLayoutId id="2147483835" r:id="rId28"/>
    <p:sldLayoutId id="2147483831" r:id="rId29"/>
    <p:sldLayoutId id="2147483832" r:id="rId30"/>
    <p:sldLayoutId id="2147483833" r:id="rId31"/>
    <p:sldLayoutId id="2147483844" r:id="rId32"/>
    <p:sldLayoutId id="2147483848" r:id="rId33"/>
  </p:sldLayoutIdLst>
  <p:hf hdr="0" dt="0"/>
  <p:txStyles>
    <p:titleStyle>
      <a:lvl1pPr algn="l" defTabSz="685800" rtl="0" eaLnBrk="1" latinLnBrk="0" hangingPunct="1">
        <a:lnSpc>
          <a:spcPct val="90000"/>
        </a:lnSpc>
        <a:spcBef>
          <a:spcPct val="0"/>
        </a:spcBef>
        <a:buNone/>
        <a:defRPr sz="2100" b="1" kern="1200">
          <a:solidFill>
            <a:schemeClr val="accent1"/>
          </a:solidFill>
          <a:latin typeface="+mj-lt"/>
          <a:ea typeface="+mj-ea"/>
          <a:cs typeface="+mj-cs"/>
        </a:defRPr>
      </a:lvl1pPr>
    </p:titleStyle>
    <p:bodyStyle>
      <a:lvl1pPr marL="360000" indent="-360000" algn="l" defTabSz="685800" rtl="0" eaLnBrk="1" latinLnBrk="0" hangingPunct="1">
        <a:lnSpc>
          <a:spcPct val="100000"/>
        </a:lnSpc>
        <a:spcBef>
          <a:spcPts val="1200"/>
        </a:spcBef>
        <a:spcAft>
          <a:spcPts val="0"/>
        </a:spcAft>
        <a:buClr>
          <a:schemeClr val="accent1"/>
        </a:buClr>
        <a:buFont typeface="Verdana" panose="020B0604030504040204" pitchFamily="34" charset="0"/>
        <a:buChar char="─"/>
        <a:tabLst/>
        <a:defRPr sz="2100" kern="1200">
          <a:solidFill>
            <a:schemeClr val="tx1"/>
          </a:solidFill>
          <a:latin typeface="+mn-lt"/>
          <a:ea typeface="+mn-ea"/>
          <a:cs typeface="+mn-cs"/>
        </a:defRPr>
      </a:lvl1pPr>
      <a:lvl2pPr marL="540000" indent="-180000" algn="l" defTabSz="685800" rtl="0" eaLnBrk="1" latinLnBrk="0" hangingPunct="1">
        <a:lnSpc>
          <a:spcPct val="90000"/>
        </a:lnSpc>
        <a:spcBef>
          <a:spcPts val="375"/>
        </a:spcBef>
        <a:buClr>
          <a:schemeClr val="accent1"/>
        </a:buClr>
        <a:buFont typeface="Arial" panose="020B0604020202020204" pitchFamily="34" charset="0"/>
        <a:buChar char="•"/>
        <a:defRPr sz="1900" kern="1200">
          <a:solidFill>
            <a:schemeClr val="tx1"/>
          </a:solidFill>
          <a:latin typeface="+mn-lt"/>
          <a:ea typeface="+mn-ea"/>
          <a:cs typeface="+mn-cs"/>
        </a:defRPr>
      </a:lvl2pPr>
      <a:lvl3pPr marL="900000" indent="-18000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3pPr>
      <a:lvl4pPr marL="1260000" indent="-180000" algn="l" defTabSz="685800" rtl="0" eaLnBrk="1" latinLnBrk="0" hangingPunct="1">
        <a:lnSpc>
          <a:spcPct val="90000"/>
        </a:lnSpc>
        <a:spcBef>
          <a:spcPts val="375"/>
        </a:spcBef>
        <a:buClr>
          <a:schemeClr val="accent1"/>
        </a:buClr>
        <a:buFont typeface="Arial" panose="020B0604020202020204" pitchFamily="34" charset="0"/>
        <a:buChar char="•"/>
        <a:defRPr sz="1700" kern="1200">
          <a:solidFill>
            <a:schemeClr val="tx1"/>
          </a:solidFill>
          <a:latin typeface="+mn-lt"/>
          <a:ea typeface="+mn-ea"/>
          <a:cs typeface="+mn-cs"/>
        </a:defRPr>
      </a:lvl4pPr>
      <a:lvl5pPr marL="1620000" indent="-18000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871" userDrawn="1">
          <p15:clr>
            <a:srgbClr val="F26B43"/>
          </p15:clr>
        </p15:guide>
        <p15:guide id="3" pos="3809" userDrawn="1">
          <p15:clr>
            <a:srgbClr val="F26B43"/>
          </p15:clr>
        </p15:guide>
        <p15:guide id="4" pos="4687" userDrawn="1">
          <p15:clr>
            <a:srgbClr val="F26B43"/>
          </p15:clr>
        </p15:guide>
        <p15:guide id="5" pos="4747" userDrawn="1">
          <p15:clr>
            <a:srgbClr val="F26B43"/>
          </p15:clr>
        </p15:guide>
        <p15:guide id="6" pos="5564" userDrawn="1">
          <p15:clr>
            <a:srgbClr val="F26B43"/>
          </p15:clr>
        </p15:guide>
        <p15:guide id="7" pos="5624" userDrawn="1">
          <p15:clr>
            <a:srgbClr val="F26B43"/>
          </p15:clr>
        </p15:guide>
        <p15:guide id="8" pos="6440" userDrawn="1">
          <p15:clr>
            <a:srgbClr val="F26B43"/>
          </p15:clr>
        </p15:guide>
        <p15:guide id="9" pos="6501" userDrawn="1">
          <p15:clr>
            <a:srgbClr val="F26B43"/>
          </p15:clr>
        </p15:guide>
        <p15:guide id="10" pos="7317" userDrawn="1">
          <p15:clr>
            <a:srgbClr val="F26B43"/>
          </p15:clr>
        </p15:guide>
        <p15:guide id="11" pos="2993" userDrawn="1">
          <p15:clr>
            <a:srgbClr val="F26B43"/>
          </p15:clr>
        </p15:guide>
        <p15:guide id="12" pos="2933" userDrawn="1">
          <p15:clr>
            <a:srgbClr val="F26B43"/>
          </p15:clr>
        </p15:guide>
        <p15:guide id="13" pos="2116" userDrawn="1">
          <p15:clr>
            <a:srgbClr val="F26B43"/>
          </p15:clr>
        </p15:guide>
        <p15:guide id="14" pos="2056" userDrawn="1">
          <p15:clr>
            <a:srgbClr val="F26B43"/>
          </p15:clr>
        </p15:guide>
        <p15:guide id="15" pos="1240" userDrawn="1">
          <p15:clr>
            <a:srgbClr val="F26B43"/>
          </p15:clr>
        </p15:guide>
        <p15:guide id="16" pos="1179" userDrawn="1">
          <p15:clr>
            <a:srgbClr val="F26B43"/>
          </p15:clr>
        </p15:guide>
        <p15:guide id="17" pos="363" userDrawn="1">
          <p15:clr>
            <a:srgbClr val="F26B43"/>
          </p15:clr>
        </p15:guide>
        <p15:guide id="18" orient="horz" pos="255" userDrawn="1">
          <p15:clr>
            <a:srgbClr val="F26B43"/>
          </p15:clr>
        </p15:guide>
        <p15:guide id="19" orient="horz" pos="4065" userDrawn="1">
          <p15:clr>
            <a:srgbClr val="F26B43"/>
          </p15:clr>
        </p15:guide>
        <p15:guide id="20" orient="horz" pos="1321" userDrawn="1">
          <p15:clr>
            <a:srgbClr val="F26B43"/>
          </p15:clr>
        </p15:guide>
        <p15:guide id="21" orient="horz" pos="777" userDrawn="1">
          <p15:clr>
            <a:srgbClr val="F26B43"/>
          </p15:clr>
        </p15:guide>
        <p15:guide id="22" orient="horz" pos="10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597EA7F8-C8B4-4C17-9CCC-888176E8FA7B}"/>
              </a:ext>
            </a:extLst>
          </p:cNvPr>
          <p:cNvSpPr>
            <a:spLocks noGrp="1"/>
          </p:cNvSpPr>
          <p:nvPr>
            <p:ph type="subTitle" idx="1"/>
          </p:nvPr>
        </p:nvSpPr>
        <p:spPr/>
        <p:txBody>
          <a:bodyPr/>
          <a:lstStyle/>
          <a:p>
            <a:r>
              <a:rPr lang="de-AT" dirty="0"/>
              <a:t>Slowakisches Maßnahmenpaket - Geschäftsführerhaftung</a:t>
            </a:r>
            <a:endParaRPr lang="cs-CZ" dirty="0"/>
          </a:p>
        </p:txBody>
      </p:sp>
      <p:sp>
        <p:nvSpPr>
          <p:cNvPr id="3" name="Nadpis 2">
            <a:extLst>
              <a:ext uri="{FF2B5EF4-FFF2-40B4-BE49-F238E27FC236}">
                <a16:creationId xmlns:a16="http://schemas.microsoft.com/office/drawing/2014/main" id="{520B5679-2A20-44BB-A812-AD764DC5E372}"/>
              </a:ext>
            </a:extLst>
          </p:cNvPr>
          <p:cNvSpPr>
            <a:spLocks noGrp="1"/>
          </p:cNvSpPr>
          <p:nvPr>
            <p:ph type="title"/>
          </p:nvPr>
        </p:nvSpPr>
        <p:spPr/>
        <p:txBody>
          <a:bodyPr/>
          <a:lstStyle/>
          <a:p>
            <a:r>
              <a:rPr lang="de-AT" dirty="0"/>
              <a:t>Cash- und Forderungsmanagement in COVID-19-Zeiten</a:t>
            </a:r>
            <a:endParaRPr lang="cs-CZ" dirty="0"/>
          </a:p>
        </p:txBody>
      </p:sp>
      <p:sp>
        <p:nvSpPr>
          <p:cNvPr id="4" name="Zástupný symbol pro text 3">
            <a:extLst>
              <a:ext uri="{FF2B5EF4-FFF2-40B4-BE49-F238E27FC236}">
                <a16:creationId xmlns:a16="http://schemas.microsoft.com/office/drawing/2014/main" id="{77DB4DF8-06B1-4D98-B751-8DEF9FB35C47}"/>
              </a:ext>
            </a:extLst>
          </p:cNvPr>
          <p:cNvSpPr>
            <a:spLocks noGrp="1"/>
          </p:cNvSpPr>
          <p:nvPr>
            <p:ph type="body" sz="quarter" idx="10"/>
          </p:nvPr>
        </p:nvSpPr>
        <p:spPr/>
        <p:txBody>
          <a:bodyPr/>
          <a:lstStyle/>
          <a:p>
            <a:r>
              <a:rPr lang="de-AT" dirty="0"/>
              <a:t>14.4.2020</a:t>
            </a:r>
            <a:endParaRPr lang="cs-CZ" dirty="0"/>
          </a:p>
        </p:txBody>
      </p:sp>
      <p:sp>
        <p:nvSpPr>
          <p:cNvPr id="5" name="Zástupný symbol pro text 4">
            <a:extLst>
              <a:ext uri="{FF2B5EF4-FFF2-40B4-BE49-F238E27FC236}">
                <a16:creationId xmlns:a16="http://schemas.microsoft.com/office/drawing/2014/main" id="{800EA321-DECD-4096-A58A-176F0675E4F3}"/>
              </a:ext>
            </a:extLst>
          </p:cNvPr>
          <p:cNvSpPr>
            <a:spLocks noGrp="1"/>
          </p:cNvSpPr>
          <p:nvPr>
            <p:ph type="body" sz="quarter" idx="11"/>
          </p:nvPr>
        </p:nvSpPr>
        <p:spPr>
          <a:xfrm>
            <a:off x="1871131" y="2711252"/>
            <a:ext cx="5323210" cy="2228393"/>
          </a:xfrm>
        </p:spPr>
        <p:txBody>
          <a:bodyPr/>
          <a:lstStyle/>
          <a:p>
            <a:r>
              <a:rPr lang="de-AT" dirty="0"/>
              <a:t>Mgr. Petra </a:t>
            </a:r>
            <a:r>
              <a:rPr lang="de-AT" dirty="0" err="1"/>
              <a:t>Štrbová</a:t>
            </a:r>
            <a:r>
              <a:rPr lang="de-AT" dirty="0"/>
              <a:t> Marková</a:t>
            </a:r>
          </a:p>
          <a:p>
            <a:r>
              <a:rPr lang="de-AT" dirty="0"/>
              <a:t>Mgr. Ján Macej, </a:t>
            </a:r>
            <a:r>
              <a:rPr lang="de-AT" dirty="0" err="1"/>
              <a:t>Ph.D</a:t>
            </a:r>
            <a:r>
              <a:rPr lang="de-AT" dirty="0"/>
              <a:t>. </a:t>
            </a:r>
          </a:p>
          <a:p>
            <a:r>
              <a:rPr lang="de-AT" dirty="0"/>
              <a:t>Mag. Bernhard Hager, LL.M</a:t>
            </a:r>
          </a:p>
          <a:p>
            <a:endParaRPr lang="cs-CZ" dirty="0"/>
          </a:p>
        </p:txBody>
      </p:sp>
    </p:spTree>
    <p:extLst>
      <p:ext uri="{BB962C8B-B14F-4D97-AF65-F5344CB8AC3E}">
        <p14:creationId xmlns:p14="http://schemas.microsoft.com/office/powerpoint/2010/main" val="327495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7918B-BA71-4875-A3FC-E9FBFC89CFAD}"/>
              </a:ext>
            </a:extLst>
          </p:cNvPr>
          <p:cNvSpPr>
            <a:spLocks noGrp="1"/>
          </p:cNvSpPr>
          <p:nvPr>
            <p:ph type="title"/>
          </p:nvPr>
        </p:nvSpPr>
        <p:spPr/>
        <p:txBody>
          <a:bodyPr/>
          <a:lstStyle/>
          <a:p>
            <a:r>
              <a:rPr lang="de-AT" dirty="0"/>
              <a:t>2. Stundungen – Ratenvereinbarung - Schuldanerkenntnis </a:t>
            </a:r>
            <a:endParaRPr lang="cs-CZ" dirty="0"/>
          </a:p>
        </p:txBody>
      </p:sp>
    </p:spTree>
    <p:extLst>
      <p:ext uri="{BB962C8B-B14F-4D97-AF65-F5344CB8AC3E}">
        <p14:creationId xmlns:p14="http://schemas.microsoft.com/office/powerpoint/2010/main" val="179144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Stundung</a:t>
            </a:r>
          </a:p>
        </p:txBody>
      </p:sp>
      <p:sp>
        <p:nvSpPr>
          <p:cNvPr id="9" name="Content Placeholder 8"/>
          <p:cNvSpPr>
            <a:spLocks noGrp="1"/>
          </p:cNvSpPr>
          <p:nvPr>
            <p:ph sz="quarter" idx="14"/>
          </p:nvPr>
        </p:nvSpPr>
        <p:spPr/>
        <p:txBody>
          <a:bodyPr>
            <a:normAutofit/>
          </a:bodyPr>
          <a:lstStyle/>
          <a:p>
            <a:r>
              <a:rPr lang="de-DE" dirty="0"/>
              <a:t>Aufschub der Zahlungspflicht,</a:t>
            </a:r>
          </a:p>
          <a:p>
            <a:r>
              <a:rPr lang="de-DE" dirty="0"/>
              <a:t>Es laufen Verzugszinsen,</a:t>
            </a:r>
          </a:p>
          <a:p>
            <a:r>
              <a:rPr lang="de-DE" dirty="0"/>
              <a:t>Verjährung wird nicht gehemmt.</a:t>
            </a:r>
          </a:p>
        </p:txBody>
      </p:sp>
      <p:sp>
        <p:nvSpPr>
          <p:cNvPr id="6" name="Slide Number Placeholder 5"/>
          <p:cNvSpPr>
            <a:spLocks noGrp="1"/>
          </p:cNvSpPr>
          <p:nvPr>
            <p:ph type="sldNum" sz="quarter" idx="16"/>
          </p:nvPr>
        </p:nvSpPr>
        <p:spPr/>
        <p:txBody>
          <a:bodyPr/>
          <a:lstStyle/>
          <a:p>
            <a:fld id="{03F1EFBE-6FC5-4E3B-A532-A391AE8323A1}" type="slidenum">
              <a:rPr lang="en-GB" smtClean="0"/>
              <a:pPr/>
              <a:t>11</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endParaRPr lang="cs-CZ" dirty="0"/>
          </a:p>
        </p:txBody>
      </p:sp>
    </p:spTree>
    <p:extLst>
      <p:ext uri="{BB962C8B-B14F-4D97-AF65-F5344CB8AC3E}">
        <p14:creationId xmlns:p14="http://schemas.microsoft.com/office/powerpoint/2010/main" val="228087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Ratenvereinbarung</a:t>
            </a:r>
            <a:endParaRPr lang="en-GB" dirty="0"/>
          </a:p>
        </p:txBody>
      </p:sp>
      <p:sp>
        <p:nvSpPr>
          <p:cNvPr id="9" name="Content Placeholder 8"/>
          <p:cNvSpPr>
            <a:spLocks noGrp="1"/>
          </p:cNvSpPr>
          <p:nvPr>
            <p:ph sz="quarter" idx="14"/>
          </p:nvPr>
        </p:nvSpPr>
        <p:spPr/>
        <p:txBody>
          <a:bodyPr>
            <a:normAutofit/>
          </a:bodyPr>
          <a:lstStyle/>
          <a:p>
            <a:r>
              <a:rPr lang="de-DE" dirty="0"/>
              <a:t>Vereinbarung, dass eine grundsätzlich fällige Schuld in Raten beglichen wird</a:t>
            </a:r>
          </a:p>
          <a:p>
            <a:r>
              <a:rPr lang="de-DE" dirty="0"/>
              <a:t>Verzugszinsen laufen nur für die fällige Rate </a:t>
            </a:r>
          </a:p>
          <a:p>
            <a:r>
              <a:rPr lang="de-DE" dirty="0"/>
              <a:t>Wenn eine neue Vereinbarung, so beginnt Verjährung jeweils ab der fälligen Rate zu laufen.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12</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endParaRPr lang="cs-CZ" dirty="0"/>
          </a:p>
        </p:txBody>
      </p:sp>
    </p:spTree>
    <p:extLst>
      <p:ext uri="{BB962C8B-B14F-4D97-AF65-F5344CB8AC3E}">
        <p14:creationId xmlns:p14="http://schemas.microsoft.com/office/powerpoint/2010/main" val="238305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Schuldanerkenntnis</a:t>
            </a:r>
          </a:p>
        </p:txBody>
      </p:sp>
      <p:sp>
        <p:nvSpPr>
          <p:cNvPr id="9" name="Content Placeholder 8"/>
          <p:cNvSpPr>
            <a:spLocks noGrp="1"/>
          </p:cNvSpPr>
          <p:nvPr>
            <p:ph sz="quarter" idx="14"/>
          </p:nvPr>
        </p:nvSpPr>
        <p:spPr/>
        <p:txBody>
          <a:bodyPr>
            <a:normAutofit/>
          </a:bodyPr>
          <a:lstStyle/>
          <a:p>
            <a:pPr marL="0" indent="0">
              <a:buNone/>
            </a:pPr>
            <a:r>
              <a:rPr lang="de-DE" dirty="0"/>
              <a:t>Unterschiede zwischen BGB und HGB:</a:t>
            </a:r>
          </a:p>
          <a:p>
            <a:pPr marL="0" indent="0">
              <a:buNone/>
            </a:pPr>
            <a:r>
              <a:rPr lang="de-DE" dirty="0"/>
              <a:t>- Bei BGB Anerkennung:</a:t>
            </a:r>
          </a:p>
          <a:p>
            <a:pPr lvl="1"/>
            <a:r>
              <a:rPr lang="de-DE" dirty="0"/>
              <a:t>Inhaltliche Anforderung: genaue Spezifizierung der Schuld (Rechtsgrund, Höhe)</a:t>
            </a:r>
          </a:p>
          <a:p>
            <a:pPr lvl="1"/>
            <a:r>
              <a:rPr lang="de-DE" dirty="0"/>
              <a:t>Formelle Anforderung: Schriftlichkeit,</a:t>
            </a:r>
          </a:p>
          <a:p>
            <a:pPr marL="266700" indent="0">
              <a:buNone/>
            </a:pPr>
            <a:r>
              <a:rPr lang="de-DE" sz="1900" dirty="0"/>
              <a:t>Verjährung: neue Verjährungsfrist 10 Jahre.</a:t>
            </a:r>
          </a:p>
          <a:p>
            <a:pPr marL="266700" indent="0">
              <a:buNone/>
            </a:pPr>
            <a:endParaRPr lang="de-DE" sz="1900" dirty="0"/>
          </a:p>
          <a:p>
            <a:r>
              <a:rPr lang="de-DE" dirty="0"/>
              <a:t>Bei HGB Anerkennung:</a:t>
            </a:r>
          </a:p>
          <a:p>
            <a:pPr marL="358775" indent="355600">
              <a:buFont typeface="Arial" panose="020B0604020202020204" pitchFamily="34" charset="0"/>
              <a:buChar char="•"/>
            </a:pPr>
            <a:r>
              <a:rPr lang="de-DE" sz="1900" dirty="0"/>
              <a:t>grundsätzlich einfache Vereinbarung, schriftliche Form,</a:t>
            </a:r>
          </a:p>
          <a:p>
            <a:pPr marL="358775" indent="355600">
              <a:buFont typeface="Arial" panose="020B0604020202020204" pitchFamily="34" charset="0"/>
              <a:buChar char="•"/>
            </a:pPr>
            <a:r>
              <a:rPr lang="de-DE" sz="1900" dirty="0"/>
              <a:t>Auch Zinsenzahlung oder Teilleistung gilt als Schuldanerkennung,</a:t>
            </a:r>
          </a:p>
          <a:p>
            <a:pPr marL="358775" indent="0">
              <a:buNone/>
            </a:pPr>
            <a:r>
              <a:rPr lang="de-DE" sz="1900" dirty="0"/>
              <a:t>Verjährung: neue Verjährungsfrist 4 Jahre.</a:t>
            </a:r>
          </a:p>
          <a:p>
            <a:pPr marL="358775" indent="0">
              <a:buNone/>
            </a:pPr>
            <a:endParaRPr lang="de-DE"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13</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endParaRPr lang="cs-CZ" dirty="0"/>
          </a:p>
        </p:txBody>
      </p:sp>
    </p:spTree>
    <p:extLst>
      <p:ext uri="{BB962C8B-B14F-4D97-AF65-F5344CB8AC3E}">
        <p14:creationId xmlns:p14="http://schemas.microsoft.com/office/powerpoint/2010/main" val="193869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AE090B-230C-46CE-9D19-51827468F09B}"/>
              </a:ext>
            </a:extLst>
          </p:cNvPr>
          <p:cNvSpPr>
            <a:spLocks noGrp="1"/>
          </p:cNvSpPr>
          <p:nvPr>
            <p:ph type="title"/>
          </p:nvPr>
        </p:nvSpPr>
        <p:spPr/>
        <p:txBody>
          <a:bodyPr/>
          <a:lstStyle/>
          <a:p>
            <a:r>
              <a:rPr lang="de-DE" dirty="0"/>
              <a:t>Schuldanerkenntnis in Form eines notariellen Protokolls</a:t>
            </a:r>
            <a:endParaRPr lang="sk-SK" dirty="0"/>
          </a:p>
        </p:txBody>
      </p:sp>
      <p:sp>
        <p:nvSpPr>
          <p:cNvPr id="3" name="Zástupný objekt pre obsah 2">
            <a:extLst>
              <a:ext uri="{FF2B5EF4-FFF2-40B4-BE49-F238E27FC236}">
                <a16:creationId xmlns:a16="http://schemas.microsoft.com/office/drawing/2014/main" id="{08127CAD-AEDA-4AA7-AA8B-74AA94299C4D}"/>
              </a:ext>
            </a:extLst>
          </p:cNvPr>
          <p:cNvSpPr>
            <a:spLocks noGrp="1"/>
          </p:cNvSpPr>
          <p:nvPr>
            <p:ph sz="quarter" idx="14"/>
          </p:nvPr>
        </p:nvSpPr>
        <p:spPr/>
        <p:txBody>
          <a:bodyPr/>
          <a:lstStyle/>
          <a:p>
            <a:r>
              <a:rPr lang="de-DE" dirty="0"/>
              <a:t>Empfohlen wird: Notarielle Niederschrift mit direkter Vollstreckbarkeit:</a:t>
            </a:r>
          </a:p>
          <a:p>
            <a:pPr lvl="1"/>
            <a:r>
              <a:rPr lang="de-DE" dirty="0"/>
              <a:t>Vor Notar unterschrieben, </a:t>
            </a:r>
          </a:p>
          <a:p>
            <a:pPr lvl="1"/>
            <a:r>
              <a:rPr lang="de-DE" dirty="0"/>
              <a:t>Schuldanerkenntnis,</a:t>
            </a:r>
          </a:p>
          <a:p>
            <a:pPr lvl="1"/>
            <a:r>
              <a:rPr lang="de-DE" dirty="0"/>
              <a:t>Muss auch Zeit der Erfüllung beinhalten,</a:t>
            </a:r>
          </a:p>
          <a:p>
            <a:pPr lvl="1"/>
            <a:r>
              <a:rPr lang="de-DE" dirty="0"/>
              <a:t>oft mit einem Ratenkalender kombiniert, </a:t>
            </a:r>
          </a:p>
          <a:p>
            <a:pPr lvl="1"/>
            <a:r>
              <a:rPr lang="de-DE" dirty="0"/>
              <a:t>Anerkennung der Vertragsstrafen in dieser Form ist ausgeschlossen,</a:t>
            </a:r>
          </a:p>
          <a:p>
            <a:pPr lvl="1"/>
            <a:r>
              <a:rPr lang="de-DE" dirty="0"/>
              <a:t>Direkter Exekutionstitel, d.h. Forderungen müssen nicht eingeklagt werden,</a:t>
            </a:r>
          </a:p>
          <a:p>
            <a:pPr lvl="1"/>
            <a:r>
              <a:rPr lang="de-DE" dirty="0"/>
              <a:t>Verjährung hängt von der Form des Schuldanerkenntnisses ab. </a:t>
            </a:r>
          </a:p>
          <a:p>
            <a:endParaRPr lang="sk-SK" dirty="0"/>
          </a:p>
        </p:txBody>
      </p:sp>
      <p:sp>
        <p:nvSpPr>
          <p:cNvPr id="4" name="Zástupný objekt pre číslo snímky 3">
            <a:extLst>
              <a:ext uri="{FF2B5EF4-FFF2-40B4-BE49-F238E27FC236}">
                <a16:creationId xmlns:a16="http://schemas.microsoft.com/office/drawing/2014/main" id="{7647A59E-A92D-4C38-9DEB-8FA25F6235E5}"/>
              </a:ext>
            </a:extLst>
          </p:cNvPr>
          <p:cNvSpPr>
            <a:spLocks noGrp="1"/>
          </p:cNvSpPr>
          <p:nvPr>
            <p:ph type="sldNum" sz="quarter" idx="16"/>
          </p:nvPr>
        </p:nvSpPr>
        <p:spPr/>
        <p:txBody>
          <a:bodyPr/>
          <a:lstStyle/>
          <a:p>
            <a:fld id="{03F1EFBE-6FC5-4E3B-A532-A391AE8323A1}" type="slidenum">
              <a:rPr lang="en-GB" smtClean="0"/>
              <a:pPr/>
              <a:t>14</a:t>
            </a:fld>
            <a:endParaRPr lang="en-GB" dirty="0"/>
          </a:p>
        </p:txBody>
      </p:sp>
      <p:sp>
        <p:nvSpPr>
          <p:cNvPr id="5" name="Zástupný objekt pre pätu 4">
            <a:extLst>
              <a:ext uri="{FF2B5EF4-FFF2-40B4-BE49-F238E27FC236}">
                <a16:creationId xmlns:a16="http://schemas.microsoft.com/office/drawing/2014/main" id="{9CBF3642-937F-4943-B46C-03279D1A2AE5}"/>
              </a:ext>
            </a:extLst>
          </p:cNvPr>
          <p:cNvSpPr>
            <a:spLocks noGrp="1"/>
          </p:cNvSpPr>
          <p:nvPr>
            <p:ph type="ftr" sz="quarter" idx="17"/>
          </p:nvPr>
        </p:nvSpPr>
        <p:spPr/>
        <p:txBody>
          <a:bodyPr/>
          <a:lstStyle/>
          <a:p>
            <a:endParaRPr lang="en-GB" dirty="0"/>
          </a:p>
        </p:txBody>
      </p:sp>
      <p:sp>
        <p:nvSpPr>
          <p:cNvPr id="6" name="Zástupný text 5">
            <a:extLst>
              <a:ext uri="{FF2B5EF4-FFF2-40B4-BE49-F238E27FC236}">
                <a16:creationId xmlns:a16="http://schemas.microsoft.com/office/drawing/2014/main" id="{BB25F2CD-BACF-4AAC-9073-3F4B8BFC868C}"/>
              </a:ext>
            </a:extLst>
          </p:cNvPr>
          <p:cNvSpPr>
            <a:spLocks noGrp="1"/>
          </p:cNvSpPr>
          <p:nvPr>
            <p:ph type="body" sz="quarter" idx="10"/>
          </p:nvPr>
        </p:nvSpPr>
        <p:spPr/>
        <p:txBody>
          <a:bodyPr>
            <a:normAutofit fontScale="92500" lnSpcReduction="10000"/>
          </a:bodyPr>
          <a:lstStyle/>
          <a:p>
            <a:endParaRPr lang="sk-SK"/>
          </a:p>
        </p:txBody>
      </p:sp>
    </p:spTree>
    <p:extLst>
      <p:ext uri="{BB962C8B-B14F-4D97-AF65-F5344CB8AC3E}">
        <p14:creationId xmlns:p14="http://schemas.microsoft.com/office/powerpoint/2010/main" val="136107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7918B-BA71-4875-A3FC-E9FBFC89CFAD}"/>
              </a:ext>
            </a:extLst>
          </p:cNvPr>
          <p:cNvSpPr>
            <a:spLocks noGrp="1"/>
          </p:cNvSpPr>
          <p:nvPr>
            <p:ph type="title"/>
          </p:nvPr>
        </p:nvSpPr>
        <p:spPr/>
        <p:txBody>
          <a:bodyPr/>
          <a:lstStyle/>
          <a:p>
            <a:r>
              <a:rPr lang="de-AT" dirty="0"/>
              <a:t>4. Gesellschaft in der Krise</a:t>
            </a:r>
            <a:endParaRPr lang="cs-CZ" dirty="0"/>
          </a:p>
        </p:txBody>
      </p:sp>
    </p:spTree>
    <p:extLst>
      <p:ext uri="{BB962C8B-B14F-4D97-AF65-F5344CB8AC3E}">
        <p14:creationId xmlns:p14="http://schemas.microsoft.com/office/powerpoint/2010/main" val="264000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Gesellschaft in der </a:t>
            </a:r>
            <a:r>
              <a:rPr lang="en-GB" dirty="0" err="1"/>
              <a:t>Krise</a:t>
            </a:r>
            <a:endParaRPr lang="en-GB" dirty="0"/>
          </a:p>
        </p:txBody>
      </p:sp>
      <p:sp>
        <p:nvSpPr>
          <p:cNvPr id="9" name="Content Placeholder 8"/>
          <p:cNvSpPr>
            <a:spLocks noGrp="1"/>
          </p:cNvSpPr>
          <p:nvPr>
            <p:ph sz="quarter" idx="14"/>
          </p:nvPr>
        </p:nvSpPr>
        <p:spPr/>
        <p:txBody>
          <a:bodyPr>
            <a:normAutofit/>
          </a:bodyPr>
          <a:lstStyle/>
          <a:p>
            <a:r>
              <a:rPr lang="de-DE" dirty="0"/>
              <a:t>Gesellschaft insolvent oder es droht Insolvenz,</a:t>
            </a:r>
          </a:p>
          <a:p>
            <a:r>
              <a:rPr lang="de-DE" dirty="0"/>
              <a:t>Verhältnis Eigenkapital zu Verbindlichkeiten weniger als 8 zu 100,</a:t>
            </a:r>
          </a:p>
          <a:p>
            <a:r>
              <a:rPr lang="de-DE" dirty="0"/>
              <a:t>Geschäftsführer muss Maßnahmen zur Überwindung der Krise vornehmen,</a:t>
            </a:r>
          </a:p>
          <a:p>
            <a:r>
              <a:rPr lang="de-DE" dirty="0"/>
              <a:t>Keine Auszahlung von Eigenmittel ersetzenden Leistungen, insb. keine Rückzahlung von Darlehen oder anderen Zahlungen:</a:t>
            </a:r>
          </a:p>
          <a:p>
            <a:pPr lvl="1"/>
            <a:r>
              <a:rPr lang="de-DE" dirty="0"/>
              <a:t>an Gesellschafter, Geschäftsführer, Aufsichtsrat, stille Gesellschafter,</a:t>
            </a:r>
          </a:p>
          <a:p>
            <a:pPr lvl="1"/>
            <a:r>
              <a:rPr lang="de-DE" dirty="0"/>
              <a:t>Nahestehende/verbundene Personen.  </a:t>
            </a:r>
          </a:p>
          <a:p>
            <a:r>
              <a:rPr lang="de-DE" dirty="0"/>
              <a:t>Haftung des Geschäftsführers für eigenmittelersetzende Leistungen, wenn diese rechtswidrig geleistet wurden.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16</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r>
              <a:rPr lang="de-AT"/>
              <a:t>Definition:</a:t>
            </a:r>
            <a:endParaRPr lang="cs-CZ" dirty="0"/>
          </a:p>
        </p:txBody>
      </p:sp>
    </p:spTree>
    <p:extLst>
      <p:ext uri="{BB962C8B-B14F-4D97-AF65-F5344CB8AC3E}">
        <p14:creationId xmlns:p14="http://schemas.microsoft.com/office/powerpoint/2010/main" val="346494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Pflicht zur Einberufung Generalversammlung</a:t>
            </a:r>
          </a:p>
        </p:txBody>
      </p:sp>
      <p:sp>
        <p:nvSpPr>
          <p:cNvPr id="9" name="Content Placeholder 8"/>
          <p:cNvSpPr>
            <a:spLocks noGrp="1"/>
          </p:cNvSpPr>
          <p:nvPr>
            <p:ph sz="quarter" idx="14"/>
          </p:nvPr>
        </p:nvSpPr>
        <p:spPr/>
        <p:txBody>
          <a:bodyPr>
            <a:normAutofit/>
          </a:bodyPr>
          <a:lstStyle/>
          <a:p>
            <a:r>
              <a:rPr lang="de-DE" dirty="0"/>
              <a:t>Wenn Verlust ein Drittel des Stammkapitals überschreitet, muss Geschäftsführer: </a:t>
            </a:r>
          </a:p>
          <a:p>
            <a:pPr lvl="1"/>
            <a:r>
              <a:rPr lang="de-DE" dirty="0"/>
              <a:t>Außerordentliche Generalversammlung einberufen, </a:t>
            </a:r>
          </a:p>
          <a:p>
            <a:pPr lvl="1"/>
            <a:r>
              <a:rPr lang="de-DE" dirty="0"/>
              <a:t>Gesellschafter vollumfänglich informieren,</a:t>
            </a:r>
          </a:p>
          <a:p>
            <a:pPr lvl="1"/>
            <a:r>
              <a:rPr lang="de-DE" dirty="0"/>
              <a:t>Maßnahmenpaket vorschlagen.</a:t>
            </a:r>
          </a:p>
          <a:p>
            <a:pPr lvl="1"/>
            <a:endParaRPr lang="de-DE" dirty="0"/>
          </a:p>
          <a:p>
            <a:r>
              <a:rPr lang="de-DE" dirty="0"/>
              <a:t>In der Zeit bis 30.4.2020 (wobei Frist vermutlich verlängert wird), dürfen Gesellschafter auch Umlaufbeschlüsse (per </a:t>
            </a:r>
            <a:r>
              <a:rPr lang="de-DE" dirty="0" err="1"/>
              <a:t>rollam</a:t>
            </a:r>
            <a:r>
              <a:rPr lang="de-DE" dirty="0"/>
              <a:t>) fassen, selbst wenn dies in den Statuten nicht vorgesehen ist. </a:t>
            </a:r>
          </a:p>
          <a:p>
            <a:r>
              <a:rPr lang="de-DE" dirty="0"/>
              <a:t>Somit sind aktuell auch Generalversammlungen per Telefon/Videokonferenz mit anschließendem Umlaufbeschluss zulässig, persönliches Treffen nicht erforderlich (und vielfach nicht möglich).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17</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endParaRPr lang="cs-CZ" dirty="0"/>
          </a:p>
        </p:txBody>
      </p:sp>
    </p:spTree>
    <p:extLst>
      <p:ext uri="{BB962C8B-B14F-4D97-AF65-F5344CB8AC3E}">
        <p14:creationId xmlns:p14="http://schemas.microsoft.com/office/powerpoint/2010/main" val="2561513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7918B-BA71-4875-A3FC-E9FBFC89CFAD}"/>
              </a:ext>
            </a:extLst>
          </p:cNvPr>
          <p:cNvSpPr>
            <a:spLocks noGrp="1"/>
          </p:cNvSpPr>
          <p:nvPr>
            <p:ph type="title"/>
          </p:nvPr>
        </p:nvSpPr>
        <p:spPr>
          <a:xfrm>
            <a:off x="480025" y="2532865"/>
            <a:ext cx="11040533" cy="459398"/>
          </a:xfrm>
        </p:spPr>
        <p:txBody>
          <a:bodyPr/>
          <a:lstStyle/>
          <a:p>
            <a:r>
              <a:rPr lang="de-AT" dirty="0"/>
              <a:t>5. Zahlungen bei Liquiditätsengpässen – Anfechtung</a:t>
            </a:r>
            <a:br>
              <a:rPr lang="de-AT" dirty="0"/>
            </a:br>
            <a:endParaRPr lang="cs-CZ" dirty="0"/>
          </a:p>
        </p:txBody>
      </p:sp>
    </p:spTree>
    <p:extLst>
      <p:ext uri="{BB962C8B-B14F-4D97-AF65-F5344CB8AC3E}">
        <p14:creationId xmlns:p14="http://schemas.microsoft.com/office/powerpoint/2010/main" val="47694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Liquiditätsengpass</a:t>
            </a:r>
          </a:p>
        </p:txBody>
      </p:sp>
      <p:sp>
        <p:nvSpPr>
          <p:cNvPr id="9" name="Content Placeholder 8"/>
          <p:cNvSpPr>
            <a:spLocks noGrp="1"/>
          </p:cNvSpPr>
          <p:nvPr>
            <p:ph sz="quarter" idx="14"/>
          </p:nvPr>
        </p:nvSpPr>
        <p:spPr/>
        <p:txBody>
          <a:bodyPr>
            <a:normAutofit/>
          </a:bodyPr>
          <a:lstStyle/>
          <a:p>
            <a:pPr marL="0" indent="0">
              <a:buNone/>
            </a:pPr>
            <a:r>
              <a:rPr lang="de-DE" dirty="0"/>
              <a:t>Wenn aktuelle Liquidität nicht ausreicht, alle fälligen Forderungen zu begleichen, dann gilt für Geschäftsführer:</a:t>
            </a:r>
          </a:p>
          <a:p>
            <a:pPr marL="0" indent="0">
              <a:buNone/>
            </a:pPr>
            <a:r>
              <a:rPr lang="de-DE" dirty="0"/>
              <a:t>- Pflicht, alles zu unternehmen, damit Liquidität geschafft wird:</a:t>
            </a:r>
          </a:p>
          <a:p>
            <a:pPr lvl="2"/>
            <a:r>
              <a:rPr lang="de-DE" dirty="0"/>
              <a:t>Forderungen eintreiben, </a:t>
            </a:r>
          </a:p>
          <a:p>
            <a:pPr lvl="2"/>
            <a:r>
              <a:rPr lang="de-DE" dirty="0"/>
              <a:t>Verhandlung mit Gläubigern, Banken, Gesellschaftern (aber keine Nachschusspflicht!),</a:t>
            </a:r>
          </a:p>
          <a:p>
            <a:pPr lvl="2"/>
            <a:r>
              <a:rPr lang="de-DE" dirty="0"/>
              <a:t>Staatliche Hilfsprogramme prüfen,</a:t>
            </a:r>
          </a:p>
          <a:p>
            <a:pPr lvl="2"/>
            <a:r>
              <a:rPr lang="de-DE" dirty="0"/>
              <a:t>Aufschub für Steuer- und Abgabenzahlungen prüfen,</a:t>
            </a:r>
          </a:p>
          <a:p>
            <a:pPr lvl="2"/>
            <a:r>
              <a:rPr lang="de-DE" dirty="0"/>
              <a:t>Prüfung, ob “Gesellschaft in Krise” – Maßnahmenpaket,</a:t>
            </a:r>
          </a:p>
          <a:p>
            <a:pPr lvl="1">
              <a:buFont typeface="Symbol" panose="05050102010706020507" pitchFamily="18" charset="2"/>
              <a:buChar char="-"/>
            </a:pPr>
            <a:r>
              <a:rPr lang="de-DE" dirty="0"/>
              <a:t>Prüfung ob Insolvenztatbestand erfüllt:</a:t>
            </a:r>
          </a:p>
          <a:p>
            <a:pPr lvl="2"/>
            <a:r>
              <a:rPr lang="de-DE" dirty="0"/>
              <a:t>Überschuldung bereits Insolvenzgrund, Zahlungsunfähigkeit bei Schuldnerantrag nicht relevant (besteht aber Risiko des Gläubigerantrags),</a:t>
            </a:r>
          </a:p>
          <a:p>
            <a:pPr lvl="2"/>
            <a:r>
              <a:rPr lang="de-DE" dirty="0"/>
              <a:t>Pflicht auf Stellung des Insolvenzantrags (Frist nun 60 Tage statt 30 wie bisher).</a:t>
            </a:r>
          </a:p>
          <a:p>
            <a:pPr lvl="2"/>
            <a:r>
              <a:rPr lang="de-DE" dirty="0"/>
              <a:t>Reorganisierung als Alternative.</a:t>
            </a:r>
          </a:p>
        </p:txBody>
      </p:sp>
      <p:sp>
        <p:nvSpPr>
          <p:cNvPr id="6" name="Slide Number Placeholder 5"/>
          <p:cNvSpPr>
            <a:spLocks noGrp="1"/>
          </p:cNvSpPr>
          <p:nvPr>
            <p:ph type="sldNum" sz="quarter" idx="16"/>
          </p:nvPr>
        </p:nvSpPr>
        <p:spPr/>
        <p:txBody>
          <a:bodyPr/>
          <a:lstStyle/>
          <a:p>
            <a:fld id="{03F1EFBE-6FC5-4E3B-A532-A391AE8323A1}" type="slidenum">
              <a:rPr lang="en-GB" smtClean="0"/>
              <a:pPr/>
              <a:t>19</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endParaRPr lang="cs-CZ" dirty="0"/>
          </a:p>
        </p:txBody>
      </p:sp>
    </p:spTree>
    <p:extLst>
      <p:ext uri="{BB962C8B-B14F-4D97-AF65-F5344CB8AC3E}">
        <p14:creationId xmlns:p14="http://schemas.microsoft.com/office/powerpoint/2010/main" val="211573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75735" y="1260000"/>
            <a:ext cx="7047202" cy="5219700"/>
          </a:xfrm>
        </p:spPr>
        <p:txBody>
          <a:bodyPr/>
          <a:lstStyle/>
          <a:p>
            <a:r>
              <a:rPr lang="de-AT" dirty="0"/>
              <a:t>Zahlungspflicht, Grundsätze der Geschäftsführung und -haftung</a:t>
            </a:r>
          </a:p>
          <a:p>
            <a:r>
              <a:rPr lang="de-AT" dirty="0" err="1"/>
              <a:t>Vis</a:t>
            </a:r>
            <a:r>
              <a:rPr lang="de-AT" dirty="0"/>
              <a:t> </a:t>
            </a:r>
            <a:r>
              <a:rPr lang="de-AT" dirty="0" err="1"/>
              <a:t>maior</a:t>
            </a:r>
            <a:endParaRPr lang="de-AT" dirty="0"/>
          </a:p>
          <a:p>
            <a:r>
              <a:rPr lang="de-AT" dirty="0"/>
              <a:t>Stundungen, Ratenvereinbarungen, Anerkenntnis</a:t>
            </a:r>
          </a:p>
          <a:p>
            <a:r>
              <a:rPr lang="de-AT" dirty="0"/>
              <a:t>Gesellschaft in der Krise</a:t>
            </a:r>
          </a:p>
          <a:p>
            <a:r>
              <a:rPr lang="de-AT" dirty="0"/>
              <a:t>Zahlungen bei Liquiditätsengpässen – Anfechtung</a:t>
            </a:r>
          </a:p>
          <a:p>
            <a:r>
              <a:rPr lang="de-AT" dirty="0"/>
              <a:t>Insolvenz</a:t>
            </a:r>
          </a:p>
          <a:p>
            <a:r>
              <a:rPr lang="de-AT" dirty="0"/>
              <a:t>Maßnahmenpaket zu </a:t>
            </a:r>
            <a:r>
              <a:rPr lang="de-AT" dirty="0" err="1"/>
              <a:t>Covid</a:t>
            </a:r>
            <a:endParaRPr lang="de-AT" dirty="0"/>
          </a:p>
          <a:p>
            <a:r>
              <a:rPr lang="de-AT" dirty="0"/>
              <a:t>Haftung des Geschäftsführers</a:t>
            </a:r>
            <a:endParaRPr lang="cs-CZ" dirty="0"/>
          </a:p>
        </p:txBody>
      </p:sp>
      <p:sp>
        <p:nvSpPr>
          <p:cNvPr id="2" name="Nadpis 1"/>
          <p:cNvSpPr>
            <a:spLocks noGrp="1"/>
          </p:cNvSpPr>
          <p:nvPr>
            <p:ph type="title"/>
          </p:nvPr>
        </p:nvSpPr>
        <p:spPr/>
        <p:txBody>
          <a:bodyPr/>
          <a:lstStyle/>
          <a:p>
            <a:r>
              <a:rPr lang="de-AT" dirty="0"/>
              <a:t>Inhalt</a:t>
            </a:r>
            <a:endParaRPr lang="cs-CZ" dirty="0"/>
          </a:p>
        </p:txBody>
      </p:sp>
      <p:pic>
        <p:nvPicPr>
          <p:cNvPr id="5" name="Obrázek 4">
            <a:extLst>
              <a:ext uri="{FF2B5EF4-FFF2-40B4-BE49-F238E27FC236}">
                <a16:creationId xmlns:a16="http://schemas.microsoft.com/office/drawing/2014/main" id="{F801E58D-A6F4-4C38-A3D7-DA5EC0F20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002" y="0"/>
            <a:ext cx="4551998" cy="6858000"/>
          </a:xfrm>
          <a:prstGeom prst="rect">
            <a:avLst/>
          </a:prstGeom>
        </p:spPr>
      </p:pic>
      <p:cxnSp>
        <p:nvCxnSpPr>
          <p:cNvPr id="6" name="Straight Connector 13">
            <a:extLst>
              <a:ext uri="{FF2B5EF4-FFF2-40B4-BE49-F238E27FC236}">
                <a16:creationId xmlns:a16="http://schemas.microsoft.com/office/drawing/2014/main" id="{42102D76-C50A-4EC4-8A4E-6EC03096954B}"/>
              </a:ext>
            </a:extLst>
          </p:cNvPr>
          <p:cNvCxnSpPr/>
          <p:nvPr/>
        </p:nvCxnSpPr>
        <p:spPr>
          <a:xfrm>
            <a:off x="7622937" y="0"/>
            <a:ext cx="0" cy="68580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403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Liquiditätsengpass</a:t>
            </a:r>
          </a:p>
        </p:txBody>
      </p:sp>
      <p:sp>
        <p:nvSpPr>
          <p:cNvPr id="9" name="Content Placeholder 8"/>
          <p:cNvSpPr>
            <a:spLocks noGrp="1"/>
          </p:cNvSpPr>
          <p:nvPr>
            <p:ph sz="quarter" idx="14"/>
          </p:nvPr>
        </p:nvSpPr>
        <p:spPr/>
        <p:txBody>
          <a:bodyPr>
            <a:normAutofit/>
          </a:bodyPr>
          <a:lstStyle/>
          <a:p>
            <a:r>
              <a:rPr lang="de-DE" dirty="0"/>
              <a:t>Reicht Liquidität nicht für alle fälligen Forderungen</a:t>
            </a:r>
          </a:p>
          <a:p>
            <a:pPr lvl="1"/>
            <a:r>
              <a:rPr lang="de-DE" dirty="0"/>
              <a:t>Geschäftsführer darf sich nicht aussuchen, welche Forderungen er zahlt, SONDERN</a:t>
            </a:r>
          </a:p>
          <a:p>
            <a:pPr lvl="1"/>
            <a:r>
              <a:rPr lang="de-DE" dirty="0"/>
              <a:t>Pflicht, alle Forderungen mit der gleichen Quote (aliquot) zu befriedigen. Andernfalls:</a:t>
            </a:r>
          </a:p>
          <a:p>
            <a:pPr lvl="2"/>
            <a:r>
              <a:rPr lang="de-DE" b="1" dirty="0"/>
              <a:t>Vorsicht</a:t>
            </a:r>
            <a:r>
              <a:rPr lang="sk-SK" b="1" dirty="0"/>
              <a:t>!</a:t>
            </a:r>
            <a:r>
              <a:rPr lang="de-DE" b="1" dirty="0"/>
              <a:t> Straftat</a:t>
            </a:r>
          </a:p>
          <a:p>
            <a:pPr marL="1362075" lvl="2" indent="-285750">
              <a:buFontTx/>
              <a:buChar char="-"/>
            </a:pPr>
            <a:r>
              <a:rPr lang="de-DE" sz="1900" dirty="0"/>
              <a:t>Falls der zahlungsunfähige Schuldner wenn auch nur teilweise die Befriedigung seines Gläubigers vereitelt, damit er einen oder mehrere andere Gläubiger bevorteilt. Strafsatz bis zu 2 Jahre bzw. bis zu 8</a:t>
            </a:r>
          </a:p>
          <a:p>
            <a:pPr marL="1362075" lvl="2" indent="-285750">
              <a:buFontTx/>
              <a:buChar char="-"/>
            </a:pPr>
            <a:r>
              <a:rPr lang="de-DE" sz="1900" dirty="0"/>
              <a:t>Gläubiger kann Schadenersatz geltend machen.  </a:t>
            </a:r>
          </a:p>
          <a:p>
            <a:pPr lvl="2"/>
            <a:r>
              <a:rPr lang="de-DE" sz="1900" dirty="0"/>
              <a:t>Anfechtung im Insolvenzverfahren</a:t>
            </a:r>
          </a:p>
          <a:p>
            <a:pPr marL="1419225" lvl="2" indent="-342900">
              <a:buFontTx/>
              <a:buChar char="-"/>
              <a:tabLst>
                <a:tab pos="1076325" algn="l"/>
              </a:tabLst>
            </a:pPr>
            <a:r>
              <a:rPr lang="de-DE" sz="1900" dirty="0"/>
              <a:t>Verwalter oder Gläubiger. Anfechtungsfrist 1 Jahr ab der Konkurseröffnung</a:t>
            </a:r>
          </a:p>
          <a:p>
            <a:pPr marL="1077913" lvl="2" indent="-361950">
              <a:tabLst>
                <a:tab pos="1076325" algn="l"/>
              </a:tabLst>
            </a:pPr>
            <a:r>
              <a:rPr lang="de-DE" sz="1900" dirty="0"/>
              <a:t>Eventuell auch </a:t>
            </a:r>
            <a:r>
              <a:rPr lang="de-DE" sz="1900"/>
              <a:t>zivilrechtlich anfechtbar</a:t>
            </a:r>
            <a:endParaRPr lang="de-DE" sz="1900" dirty="0"/>
          </a:p>
          <a:p>
            <a:r>
              <a:rPr lang="de-DE" dirty="0"/>
              <a:t>Sonderfall Löhne, Steuern, Abgaben??</a:t>
            </a:r>
          </a:p>
          <a:p>
            <a:pPr lvl="1"/>
            <a:r>
              <a:rPr lang="sk-SK" dirty="0" err="1"/>
              <a:t>Grundsätzlich</a:t>
            </a:r>
            <a:r>
              <a:rPr lang="sk-SK" dirty="0"/>
              <a:t> </a:t>
            </a:r>
            <a:r>
              <a:rPr lang="sk-SK" dirty="0" err="1"/>
              <a:t>sind</a:t>
            </a:r>
            <a:r>
              <a:rPr lang="sk-SK" dirty="0"/>
              <a:t> </a:t>
            </a:r>
            <a:r>
              <a:rPr lang="sk-SK" dirty="0" err="1"/>
              <a:t>auch</a:t>
            </a:r>
            <a:r>
              <a:rPr lang="sk-SK" dirty="0"/>
              <a:t> </a:t>
            </a:r>
            <a:r>
              <a:rPr lang="sk-SK" dirty="0" err="1"/>
              <a:t>die</a:t>
            </a:r>
            <a:r>
              <a:rPr lang="sk-SK" dirty="0"/>
              <a:t> L</a:t>
            </a:r>
            <a:r>
              <a:rPr lang="de-DE" dirty="0" err="1"/>
              <a:t>öhne</a:t>
            </a:r>
            <a:r>
              <a:rPr lang="de-DE" dirty="0"/>
              <a:t>, Steuer und Abgaben aliquot zu bezahlen</a:t>
            </a:r>
          </a:p>
          <a:p>
            <a:pPr lvl="1"/>
            <a:r>
              <a:rPr lang="de-DE" dirty="0"/>
              <a:t>Aktuell Möglichkeit des Aufschubs, sonstige Stundungsmöglichkeiten versuchen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20</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r>
              <a:rPr lang="de-AT" dirty="0"/>
              <a:t>Aliquote Gläubigerbefriedigung - Anfechtung</a:t>
            </a:r>
            <a:endParaRPr lang="cs-CZ" dirty="0"/>
          </a:p>
        </p:txBody>
      </p:sp>
    </p:spTree>
    <p:extLst>
      <p:ext uri="{BB962C8B-B14F-4D97-AF65-F5344CB8AC3E}">
        <p14:creationId xmlns:p14="http://schemas.microsoft.com/office/powerpoint/2010/main" val="1252553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7918B-BA71-4875-A3FC-E9FBFC89CFAD}"/>
              </a:ext>
            </a:extLst>
          </p:cNvPr>
          <p:cNvSpPr>
            <a:spLocks noGrp="1"/>
          </p:cNvSpPr>
          <p:nvPr>
            <p:ph type="title"/>
          </p:nvPr>
        </p:nvSpPr>
        <p:spPr>
          <a:xfrm>
            <a:off x="575733" y="2655414"/>
            <a:ext cx="11040533" cy="459398"/>
          </a:xfrm>
        </p:spPr>
        <p:txBody>
          <a:bodyPr/>
          <a:lstStyle/>
          <a:p>
            <a:r>
              <a:rPr lang="de-AT" dirty="0"/>
              <a:t>6. Insolvenz</a:t>
            </a:r>
            <a:br>
              <a:rPr lang="de-AT" dirty="0"/>
            </a:br>
            <a:endParaRPr lang="cs-CZ" dirty="0"/>
          </a:p>
        </p:txBody>
      </p:sp>
    </p:spTree>
    <p:extLst>
      <p:ext uri="{BB962C8B-B14F-4D97-AF65-F5344CB8AC3E}">
        <p14:creationId xmlns:p14="http://schemas.microsoft.com/office/powerpoint/2010/main" val="309065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Insolvenz</a:t>
            </a:r>
            <a:endParaRPr lang="en-GB" dirty="0"/>
          </a:p>
        </p:txBody>
      </p:sp>
      <p:sp>
        <p:nvSpPr>
          <p:cNvPr id="9" name="Content Placeholder 8"/>
          <p:cNvSpPr>
            <a:spLocks noGrp="1"/>
          </p:cNvSpPr>
          <p:nvPr>
            <p:ph sz="quarter" idx="14"/>
          </p:nvPr>
        </p:nvSpPr>
        <p:spPr/>
        <p:txBody>
          <a:bodyPr>
            <a:normAutofit lnSpcReduction="10000"/>
          </a:bodyPr>
          <a:lstStyle/>
          <a:p>
            <a:r>
              <a:rPr lang="de-DE" dirty="0"/>
              <a:t>Zahlungsunfähigkeit: Schuldner kann fällige Forderungen mindestens gegenüber 2 Gläubiger binnen 30 Tagen nicht begleichen.</a:t>
            </a:r>
          </a:p>
          <a:p>
            <a:r>
              <a:rPr lang="de-DE" dirty="0"/>
              <a:t>Überschuldung: mindestens 2 Gläubiger, Verbindlichkeiten größer als Vermögen, keine positive Aussichten beim weiteren Betrieb. </a:t>
            </a:r>
          </a:p>
          <a:p>
            <a:r>
              <a:rPr lang="de-DE" dirty="0"/>
              <a:t>Pflicht des Schuldners zum Insolvenzantrag </a:t>
            </a:r>
          </a:p>
          <a:p>
            <a:pPr lvl="1"/>
            <a:r>
              <a:rPr lang="de-DE" dirty="0"/>
              <a:t>Bei Überschuldung (Zahlungsunfähigkeit nicht mehr Voraussetzung, aber Risiko des Gläubigerantrags)</a:t>
            </a:r>
          </a:p>
          <a:p>
            <a:pPr lvl="1"/>
            <a:r>
              <a:rPr lang="de-DE" dirty="0"/>
              <a:t>Frist zwischen 12.3.-30.4.2020 60 Tage ab Insolvenz (sonst 30 Tage)</a:t>
            </a:r>
          </a:p>
          <a:p>
            <a:pPr lvl="1"/>
            <a:r>
              <a:rPr lang="de-DE" dirty="0"/>
              <a:t>Bei Pflichtverletzung Geschäftsführerhaftung. </a:t>
            </a:r>
          </a:p>
          <a:p>
            <a:r>
              <a:rPr lang="de-DE" dirty="0"/>
              <a:t>Gläubigerkonkursantrag</a:t>
            </a:r>
          </a:p>
          <a:p>
            <a:pPr lvl="1"/>
            <a:r>
              <a:rPr lang="de-DE" dirty="0"/>
              <a:t>Voraussetzung: Existenz der Zahlungsunfähigkeit nachzuweisen (Existenz von mindestens einen zweiten Gläubiger)</a:t>
            </a:r>
          </a:p>
          <a:p>
            <a:pPr lvl="1"/>
            <a:r>
              <a:rPr lang="de-DE" dirty="0"/>
              <a:t>Keine spezifische Frist</a:t>
            </a:r>
          </a:p>
          <a:p>
            <a:pPr lvl="1"/>
            <a:r>
              <a:rPr lang="de-DE" dirty="0"/>
              <a:t>Geplant: “Konkursverbot” bis Ende 2020, d.h. Konkursantrag nicht Pflicht, bzw. Verbot der Gläubigerkonkursanträge. Genaue Bedingungen werden diskutiert.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22</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endParaRPr lang="cs-CZ" dirty="0"/>
          </a:p>
        </p:txBody>
      </p:sp>
    </p:spTree>
    <p:extLst>
      <p:ext uri="{BB962C8B-B14F-4D97-AF65-F5344CB8AC3E}">
        <p14:creationId xmlns:p14="http://schemas.microsoft.com/office/powerpoint/2010/main" val="243815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Geschäftsführerhaftung</a:t>
            </a:r>
            <a:r>
              <a:rPr lang="en-GB" dirty="0"/>
              <a:t> - </a:t>
            </a:r>
            <a:r>
              <a:rPr lang="en-GB" dirty="0" err="1"/>
              <a:t>Insolvenz</a:t>
            </a:r>
            <a:endParaRPr lang="en-GB" dirty="0"/>
          </a:p>
        </p:txBody>
      </p:sp>
      <p:sp>
        <p:nvSpPr>
          <p:cNvPr id="9" name="Content Placeholder 8"/>
          <p:cNvSpPr>
            <a:spLocks noGrp="1"/>
          </p:cNvSpPr>
          <p:nvPr>
            <p:ph sz="quarter" idx="14"/>
          </p:nvPr>
        </p:nvSpPr>
        <p:spPr/>
        <p:txBody>
          <a:bodyPr>
            <a:normAutofit/>
          </a:bodyPr>
          <a:lstStyle/>
          <a:p>
            <a:r>
              <a:rPr lang="de-DE" dirty="0"/>
              <a:t>Geschäftsführer muss rechtzeitig Insolvenzantrag stellen (vom 27.3.-30.4.2020 binnen 60 Tagen ab Insolvenz, sonst binnen 30 Tagen,</a:t>
            </a:r>
          </a:p>
          <a:p>
            <a:r>
              <a:rPr lang="de-DE" dirty="0"/>
              <a:t>Bei Verspätung / Unterlassung des Antrags zahlt Geschäftsführer EUR 12.500 als “Vertragsstrafe” an die Gesellschaft, soll somit Vermögen der Gesellschaft vergrößern</a:t>
            </a:r>
          </a:p>
          <a:p>
            <a:r>
              <a:rPr lang="de-DE" dirty="0"/>
              <a:t>Haftung für Schaden der Gläubiger bei einem verspäteten Antrag (separat von der Vertragsstrafe), Schaden grundsätzlich Höhe der nicht befriedigten Forderung</a:t>
            </a:r>
          </a:p>
          <a:p>
            <a:r>
              <a:rPr lang="de-DE" dirty="0"/>
              <a:t>Ausschlussbeschluss</a:t>
            </a:r>
          </a:p>
          <a:p>
            <a:r>
              <a:rPr lang="de-DE" dirty="0"/>
              <a:t>Straftatbestände:</a:t>
            </a:r>
          </a:p>
          <a:p>
            <a:pPr lvl="1"/>
            <a:r>
              <a:rPr lang="de-DE" dirty="0"/>
              <a:t>Durch Betrug verursachte Insolvenz</a:t>
            </a:r>
          </a:p>
          <a:p>
            <a:pPr lvl="1"/>
            <a:r>
              <a:rPr lang="de-DE" dirty="0"/>
              <a:t>Gläubigerbegünstigung</a:t>
            </a:r>
          </a:p>
          <a:p>
            <a:pPr lvl="1"/>
            <a:r>
              <a:rPr lang="de-DE" dirty="0"/>
              <a:t>Vereitelung eines Konkurs- oder Reorganisationsverfahrens.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23</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p:txBody>
          <a:bodyPr>
            <a:normAutofit fontScale="92500" lnSpcReduction="10000"/>
          </a:bodyPr>
          <a:lstStyle/>
          <a:p>
            <a:endParaRPr lang="cs-CZ"/>
          </a:p>
        </p:txBody>
      </p:sp>
    </p:spTree>
    <p:extLst>
      <p:ext uri="{BB962C8B-B14F-4D97-AF65-F5344CB8AC3E}">
        <p14:creationId xmlns:p14="http://schemas.microsoft.com/office/powerpoint/2010/main" val="4138517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7918B-BA71-4875-A3FC-E9FBFC89CFAD}"/>
              </a:ext>
            </a:extLst>
          </p:cNvPr>
          <p:cNvSpPr>
            <a:spLocks noGrp="1"/>
          </p:cNvSpPr>
          <p:nvPr>
            <p:ph type="title"/>
          </p:nvPr>
        </p:nvSpPr>
        <p:spPr>
          <a:xfrm>
            <a:off x="575733" y="2655414"/>
            <a:ext cx="11040533" cy="459398"/>
          </a:xfrm>
        </p:spPr>
        <p:txBody>
          <a:bodyPr/>
          <a:lstStyle/>
          <a:p>
            <a:r>
              <a:rPr lang="de-AT" dirty="0"/>
              <a:t>7. Maßnahmenpakete zu COVID</a:t>
            </a:r>
            <a:br>
              <a:rPr lang="de-AT" dirty="0"/>
            </a:br>
            <a:endParaRPr lang="cs-CZ" dirty="0"/>
          </a:p>
        </p:txBody>
      </p:sp>
    </p:spTree>
    <p:extLst>
      <p:ext uri="{BB962C8B-B14F-4D97-AF65-F5344CB8AC3E}">
        <p14:creationId xmlns:p14="http://schemas.microsoft.com/office/powerpoint/2010/main" val="4272587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Lex </a:t>
            </a:r>
            <a:r>
              <a:rPr lang="en-GB" dirty="0" err="1"/>
              <a:t>Covid</a:t>
            </a:r>
            <a:r>
              <a:rPr lang="en-GB" dirty="0"/>
              <a:t> Justice</a:t>
            </a:r>
          </a:p>
        </p:txBody>
      </p:sp>
      <p:sp>
        <p:nvSpPr>
          <p:cNvPr id="9" name="Content Placeholder 8"/>
          <p:cNvSpPr>
            <a:spLocks noGrp="1"/>
          </p:cNvSpPr>
          <p:nvPr>
            <p:ph sz="quarter" idx="14"/>
          </p:nvPr>
        </p:nvSpPr>
        <p:spPr/>
        <p:txBody>
          <a:bodyPr>
            <a:normAutofit/>
          </a:bodyPr>
          <a:lstStyle/>
          <a:p>
            <a:r>
              <a:rPr lang="de-DE" dirty="0"/>
              <a:t>Verlängerung Verjährungsfrist </a:t>
            </a:r>
          </a:p>
          <a:p>
            <a:pPr lvl="1"/>
            <a:r>
              <a:rPr lang="de-DE" dirty="0"/>
              <a:t>Zivilrechtliche Fristen: Bis 30.4.2020 keine Verjährung von Forderungen, die ansonsten in der Zeit vom 27.3.-30.4.2020 verjährt wären. Verjährungsfristen, die zwischen 12.3. und 27.3. 2020 abgelaufen sind, enden nicht früher als 30 Tage nach dem 27.3.2020.</a:t>
            </a:r>
          </a:p>
          <a:p>
            <a:pPr lvl="1"/>
            <a:r>
              <a:rPr lang="de-DE" dirty="0"/>
              <a:t>Gesetzliche und gerichtliche Fristen: Kein Fristablauf zwischen 27.3.-30.3.2020</a:t>
            </a:r>
          </a:p>
          <a:p>
            <a:pPr lvl="1"/>
            <a:r>
              <a:rPr lang="de-DE" dirty="0"/>
              <a:t>Vermutlich werden die Fristen verlängert.</a:t>
            </a:r>
          </a:p>
          <a:p>
            <a:r>
              <a:rPr lang="de-DE" dirty="0"/>
              <a:t>Gerichtsverhandlungen nur in nicht-aufschiebbaren Fällen</a:t>
            </a:r>
          </a:p>
          <a:p>
            <a:r>
              <a:rPr lang="de-DE" dirty="0"/>
              <a:t>Aussetzung von Immobilienexekution und Durchsetzung von Pfandrechten bis 30.4.2020</a:t>
            </a:r>
          </a:p>
          <a:p>
            <a:r>
              <a:rPr lang="de-DE" dirty="0"/>
              <a:t>Insolvenz:</a:t>
            </a:r>
          </a:p>
          <a:p>
            <a:pPr lvl="1"/>
            <a:r>
              <a:rPr lang="de-DE" dirty="0"/>
              <a:t>Bei Insolvenz zwischen  27.3.-30.4.2020 Antragsfrist für Schuldner 60 Tage (statt 30)</a:t>
            </a:r>
          </a:p>
          <a:p>
            <a:pPr lvl="1"/>
            <a:r>
              <a:rPr lang="de-DE" dirty="0"/>
              <a:t>In Diskussion: “Konkursverbot” bis Ende 2020 d.h. keine Antragspflicht bzw. Gerichte lassen Antrag liegen.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25</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endParaRPr lang="cs-CZ" dirty="0"/>
          </a:p>
        </p:txBody>
      </p:sp>
    </p:spTree>
    <p:extLst>
      <p:ext uri="{BB962C8B-B14F-4D97-AF65-F5344CB8AC3E}">
        <p14:creationId xmlns:p14="http://schemas.microsoft.com/office/powerpoint/2010/main" val="4088135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Lex </a:t>
            </a:r>
            <a:r>
              <a:rPr lang="en-GB" dirty="0" err="1"/>
              <a:t>Covid</a:t>
            </a:r>
            <a:r>
              <a:rPr lang="en-GB" dirty="0"/>
              <a:t> – </a:t>
            </a:r>
            <a:r>
              <a:rPr lang="en-GB" dirty="0" err="1"/>
              <a:t>Änderung</a:t>
            </a:r>
            <a:r>
              <a:rPr lang="en-GB" dirty="0"/>
              <a:t> </a:t>
            </a:r>
            <a:r>
              <a:rPr lang="en-GB" dirty="0" err="1"/>
              <a:t>Fristen</a:t>
            </a:r>
            <a:r>
              <a:rPr lang="en-GB" dirty="0"/>
              <a:t> und </a:t>
            </a:r>
            <a:r>
              <a:rPr lang="en-GB" dirty="0" err="1"/>
              <a:t>Formalitäten</a:t>
            </a:r>
            <a:endParaRPr lang="en-GB" dirty="0"/>
          </a:p>
        </p:txBody>
      </p:sp>
      <p:sp>
        <p:nvSpPr>
          <p:cNvPr id="9" name="Content Placeholder 8"/>
          <p:cNvSpPr>
            <a:spLocks noGrp="1"/>
          </p:cNvSpPr>
          <p:nvPr>
            <p:ph sz="quarter" idx="14"/>
          </p:nvPr>
        </p:nvSpPr>
        <p:spPr/>
        <p:txBody>
          <a:bodyPr>
            <a:normAutofit/>
          </a:bodyPr>
          <a:lstStyle/>
          <a:p>
            <a:r>
              <a:rPr lang="de-DE" dirty="0"/>
              <a:t>Steuererklärung: Frist bis zum Ende des Monats, in dem Pandemieende erklärt wird.</a:t>
            </a:r>
          </a:p>
          <a:p>
            <a:r>
              <a:rPr lang="de-DE" dirty="0"/>
              <a:t>Keine Steuerrückstände zu zahlen bis zum Ende des Monats, in dem Pandemieende erklärt wird.</a:t>
            </a:r>
          </a:p>
          <a:p>
            <a:r>
              <a:rPr lang="de-DE" dirty="0"/>
              <a:t>Keine Exekutionen wegen Steuerrückständen bis zum Ende des Monats, in dem Pandemieende erklärt wird.</a:t>
            </a:r>
          </a:p>
          <a:p>
            <a:r>
              <a:rPr lang="de-DE" dirty="0"/>
              <a:t> Liste der Abgabenschuldner wird nicht aktualisiert.</a:t>
            </a:r>
          </a:p>
          <a:p>
            <a:r>
              <a:rPr lang="de-DE" dirty="0"/>
              <a:t>Keine Steuerkontrollen und Strafen während der Pandemie.</a:t>
            </a:r>
          </a:p>
          <a:p>
            <a:r>
              <a:rPr lang="de-DE" dirty="0"/>
              <a:t>Sozialabgaben: Aufschub der Frist zur Zahlung der Abgaben für März 2020 bis Juli 2020, falls Umsatz im März 2020 um 40% niedriger als im Vergleichszeitraum</a:t>
            </a:r>
          </a:p>
        </p:txBody>
      </p:sp>
      <p:sp>
        <p:nvSpPr>
          <p:cNvPr id="6" name="Slide Number Placeholder 5"/>
          <p:cNvSpPr>
            <a:spLocks noGrp="1"/>
          </p:cNvSpPr>
          <p:nvPr>
            <p:ph type="sldNum" sz="quarter" idx="16"/>
          </p:nvPr>
        </p:nvSpPr>
        <p:spPr/>
        <p:txBody>
          <a:bodyPr/>
          <a:lstStyle/>
          <a:p>
            <a:fld id="{03F1EFBE-6FC5-4E3B-A532-A391AE8323A1}" type="slidenum">
              <a:rPr lang="en-GB" smtClean="0"/>
              <a:pPr/>
              <a:t>26</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endParaRPr lang="cs-CZ" dirty="0"/>
          </a:p>
        </p:txBody>
      </p:sp>
    </p:spTree>
    <p:extLst>
      <p:ext uri="{BB962C8B-B14F-4D97-AF65-F5344CB8AC3E}">
        <p14:creationId xmlns:p14="http://schemas.microsoft.com/office/powerpoint/2010/main" val="1450062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Lex </a:t>
            </a:r>
            <a:r>
              <a:rPr lang="de-DE" dirty="0" err="1"/>
              <a:t>Covid</a:t>
            </a:r>
            <a:r>
              <a:rPr lang="de-DE" dirty="0"/>
              <a:t> – Änderung Fristen und Formalitäten</a:t>
            </a:r>
          </a:p>
        </p:txBody>
      </p:sp>
      <p:sp>
        <p:nvSpPr>
          <p:cNvPr id="9" name="Content Placeholder 8"/>
          <p:cNvSpPr>
            <a:spLocks noGrp="1"/>
          </p:cNvSpPr>
          <p:nvPr>
            <p:ph sz="quarter" idx="14"/>
          </p:nvPr>
        </p:nvSpPr>
        <p:spPr/>
        <p:txBody>
          <a:bodyPr>
            <a:normAutofit/>
          </a:bodyPr>
          <a:lstStyle/>
          <a:p>
            <a:r>
              <a:rPr lang="de-DE" dirty="0"/>
              <a:t>Bankkredite: Ratenaufschub bis zu 9 Monate für natürliche Personen sowie Klein- und Mittelunternehmen</a:t>
            </a:r>
          </a:p>
          <a:p>
            <a:r>
              <a:rPr lang="de-DE" dirty="0"/>
              <a:t>Sonstige Kredite/Darlehen: Ratenaufschub bis zu 3 Monate für natürliche Personen sowie Klein-</a:t>
            </a:r>
            <a:r>
              <a:rPr lang="sk-SK" dirty="0"/>
              <a:t> </a:t>
            </a:r>
            <a:r>
              <a:rPr lang="de-DE" dirty="0"/>
              <a:t>und Mittelunternehmen</a:t>
            </a:r>
          </a:p>
          <a:p>
            <a:r>
              <a:rPr lang="de-DE" dirty="0"/>
              <a:t>Gesellschaften dürfen Umlaufbeschlüsse (per </a:t>
            </a:r>
            <a:r>
              <a:rPr lang="de-DE" dirty="0" err="1"/>
              <a:t>rollam</a:t>
            </a:r>
            <a:r>
              <a:rPr lang="de-DE" dirty="0"/>
              <a:t>) fassen, auch wenn nicht in den Statuten vorgesehen. Wichtig für:</a:t>
            </a:r>
          </a:p>
          <a:p>
            <a:pPr lvl="1"/>
            <a:r>
              <a:rPr lang="de-DE" dirty="0"/>
              <a:t>Anweisungen an Geschäftsführer, insb. Bei Sondermaßnahmen</a:t>
            </a:r>
          </a:p>
          <a:p>
            <a:pPr lvl="1"/>
            <a:r>
              <a:rPr lang="de-DE" dirty="0"/>
              <a:t>Abstimmung über Jahresabschluss</a:t>
            </a:r>
          </a:p>
          <a:p>
            <a:pPr lvl="1"/>
            <a:r>
              <a:rPr lang="de-DE" dirty="0"/>
              <a:t>Beschluss über Gewinnverteilung oder Verwendung des Gewinns</a:t>
            </a:r>
          </a:p>
          <a:p>
            <a:pPr lvl="1"/>
            <a:r>
              <a:rPr lang="de-DE" dirty="0"/>
              <a:t>Abstimmung über außerordentliche Maßnahmen, wie Kredite, Veräußerungen, Schließungen, die oft einen Gesellschafterbeschluss verlangen</a:t>
            </a:r>
          </a:p>
          <a:p>
            <a:r>
              <a:rPr lang="de-DE" dirty="0"/>
              <a:t>Miete: in Diskussion ist Kündigungsverbot bei Mietrückstanden, bzw. Teilerlass der Miete mit Kompensation vom Staat an die Vermieter</a:t>
            </a:r>
          </a:p>
        </p:txBody>
      </p:sp>
      <p:sp>
        <p:nvSpPr>
          <p:cNvPr id="6" name="Slide Number Placeholder 5"/>
          <p:cNvSpPr>
            <a:spLocks noGrp="1"/>
          </p:cNvSpPr>
          <p:nvPr>
            <p:ph type="sldNum" sz="quarter" idx="16"/>
          </p:nvPr>
        </p:nvSpPr>
        <p:spPr/>
        <p:txBody>
          <a:bodyPr/>
          <a:lstStyle/>
          <a:p>
            <a:fld id="{03F1EFBE-6FC5-4E3B-A532-A391AE8323A1}" type="slidenum">
              <a:rPr lang="en-GB" smtClean="0"/>
              <a:pPr/>
              <a:t>27</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endParaRPr lang="cs-CZ" dirty="0"/>
          </a:p>
        </p:txBody>
      </p:sp>
    </p:spTree>
    <p:extLst>
      <p:ext uri="{BB962C8B-B14F-4D97-AF65-F5344CB8AC3E}">
        <p14:creationId xmlns:p14="http://schemas.microsoft.com/office/powerpoint/2010/main" val="1332235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Sonstige</a:t>
            </a:r>
            <a:r>
              <a:rPr lang="en-GB" dirty="0"/>
              <a:t> </a:t>
            </a:r>
            <a:r>
              <a:rPr lang="en-GB" dirty="0" err="1"/>
              <a:t>Maßnahmen</a:t>
            </a:r>
            <a:r>
              <a:rPr lang="en-GB" dirty="0"/>
              <a:t> </a:t>
            </a:r>
            <a:r>
              <a:rPr lang="en-GB" dirty="0" err="1"/>
              <a:t>im</a:t>
            </a:r>
            <a:r>
              <a:rPr lang="en-GB" dirty="0"/>
              <a:t> </a:t>
            </a:r>
            <a:r>
              <a:rPr lang="en-GB" dirty="0" err="1"/>
              <a:t>Überblick</a:t>
            </a:r>
            <a:endParaRPr lang="en-GB" dirty="0"/>
          </a:p>
        </p:txBody>
      </p:sp>
      <p:sp>
        <p:nvSpPr>
          <p:cNvPr id="9" name="Content Placeholder 8"/>
          <p:cNvSpPr>
            <a:spLocks noGrp="1"/>
          </p:cNvSpPr>
          <p:nvPr>
            <p:ph sz="quarter" idx="14"/>
          </p:nvPr>
        </p:nvSpPr>
        <p:spPr/>
        <p:txBody>
          <a:bodyPr>
            <a:normAutofit/>
          </a:bodyPr>
          <a:lstStyle/>
          <a:p>
            <a:r>
              <a:rPr lang="de-DE" dirty="0"/>
              <a:t>Änderung Arbeitsgesetzbuch</a:t>
            </a:r>
          </a:p>
          <a:p>
            <a:pPr lvl="1"/>
            <a:r>
              <a:rPr lang="de-DE" dirty="0"/>
              <a:t>Arbeitszeitkonto für alle</a:t>
            </a:r>
          </a:p>
          <a:p>
            <a:pPr lvl="1"/>
            <a:r>
              <a:rPr lang="de-DE" dirty="0"/>
              <a:t>Anordnung </a:t>
            </a:r>
            <a:r>
              <a:rPr lang="de-DE" dirty="0" err="1"/>
              <a:t>home</a:t>
            </a:r>
            <a:r>
              <a:rPr lang="de-DE" dirty="0"/>
              <a:t> </a:t>
            </a:r>
            <a:r>
              <a:rPr lang="de-DE" dirty="0" err="1"/>
              <a:t>office</a:t>
            </a:r>
            <a:endParaRPr lang="de-DE" dirty="0"/>
          </a:p>
          <a:p>
            <a:pPr lvl="1"/>
            <a:r>
              <a:rPr lang="de-DE" dirty="0"/>
              <a:t>“Kurzarbeit”</a:t>
            </a:r>
          </a:p>
          <a:p>
            <a:r>
              <a:rPr lang="de-DE" dirty="0"/>
              <a:t>Finanzielle Zuwendungen als Lohnausgleich,</a:t>
            </a:r>
          </a:p>
          <a:p>
            <a:r>
              <a:rPr lang="de-DE" dirty="0"/>
              <a:t>Staatliche Kreditgarantien,</a:t>
            </a:r>
          </a:p>
          <a:p>
            <a:r>
              <a:rPr lang="de-DE" dirty="0"/>
              <a:t>Weitere Maßnahmen in Diskussion.</a:t>
            </a:r>
          </a:p>
        </p:txBody>
      </p:sp>
      <p:sp>
        <p:nvSpPr>
          <p:cNvPr id="6" name="Slide Number Placeholder 5"/>
          <p:cNvSpPr>
            <a:spLocks noGrp="1"/>
          </p:cNvSpPr>
          <p:nvPr>
            <p:ph type="sldNum" sz="quarter" idx="16"/>
          </p:nvPr>
        </p:nvSpPr>
        <p:spPr/>
        <p:txBody>
          <a:bodyPr/>
          <a:lstStyle/>
          <a:p>
            <a:fld id="{03F1EFBE-6FC5-4E3B-A532-A391AE8323A1}" type="slidenum">
              <a:rPr lang="en-GB" smtClean="0"/>
              <a:pPr/>
              <a:t>28</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r>
              <a:rPr lang="de-AT" dirty="0"/>
              <a:t>Nicht Gegenstand dieses Webinars</a:t>
            </a:r>
            <a:endParaRPr lang="cs-CZ" dirty="0"/>
          </a:p>
        </p:txBody>
      </p:sp>
    </p:spTree>
    <p:extLst>
      <p:ext uri="{BB962C8B-B14F-4D97-AF65-F5344CB8AC3E}">
        <p14:creationId xmlns:p14="http://schemas.microsoft.com/office/powerpoint/2010/main" val="255205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0" y="6477001"/>
            <a:ext cx="1905000" cy="169277"/>
          </a:xfrm>
          <a:prstGeom prst="rect">
            <a:avLst/>
          </a:prstGeom>
          <a:noFill/>
        </p:spPr>
        <p:txBody>
          <a:bodyPr vert="horz" rtlCol="0">
            <a:spAutoFit/>
          </a:bodyPr>
          <a:lstStyle/>
          <a:p>
            <a:endParaRPr lang="en-GB" sz="500" dirty="0">
              <a:solidFill>
                <a:srgbClr val="FFFFFF"/>
              </a:solidFill>
            </a:endParaRPr>
          </a:p>
        </p:txBody>
      </p:sp>
      <p:sp>
        <p:nvSpPr>
          <p:cNvPr id="3" name="Title 1">
            <a:extLst>
              <a:ext uri="{FF2B5EF4-FFF2-40B4-BE49-F238E27FC236}">
                <a16:creationId xmlns:a16="http://schemas.microsoft.com/office/drawing/2014/main" id="{D6D94F91-D075-44E2-9823-09F2418A024B}"/>
              </a:ext>
            </a:extLst>
          </p:cNvPr>
          <p:cNvSpPr>
            <a:spLocks noGrp="1"/>
          </p:cNvSpPr>
          <p:nvPr>
            <p:ph type="title" hasCustomPrompt="1"/>
          </p:nvPr>
        </p:nvSpPr>
        <p:spPr>
          <a:xfrm>
            <a:off x="7460849" y="2792609"/>
            <a:ext cx="4213083" cy="277812"/>
          </a:xfrm>
        </p:spPr>
        <p:txBody>
          <a:bodyPr anchor="t" anchorCtr="0">
            <a:noAutofit/>
          </a:bodyPr>
          <a:lstStyle>
            <a:lvl1pPr algn="l">
              <a:lnSpc>
                <a:spcPct val="100000"/>
              </a:lnSpc>
              <a:defRPr sz="1400" b="0" i="1" baseline="0">
                <a:solidFill>
                  <a:schemeClr val="bg1"/>
                </a:solidFill>
              </a:defRPr>
            </a:lvl1pPr>
          </a:lstStyle>
          <a:p>
            <a:r>
              <a:rPr lang="cs-CZ" noProof="0" dirty="0"/>
              <a:t>Czech Republic</a:t>
            </a:r>
            <a:endParaRPr lang="en-GB" noProof="0" dirty="0"/>
          </a:p>
        </p:txBody>
      </p:sp>
      <p:sp>
        <p:nvSpPr>
          <p:cNvPr id="4" name="Text Placeholder 12">
            <a:extLst>
              <a:ext uri="{FF2B5EF4-FFF2-40B4-BE49-F238E27FC236}">
                <a16:creationId xmlns:a16="http://schemas.microsoft.com/office/drawing/2014/main" id="{4B004EAD-563E-4830-B50E-3292363530D2}"/>
              </a:ext>
            </a:extLst>
          </p:cNvPr>
          <p:cNvSpPr>
            <a:spLocks noGrp="1"/>
          </p:cNvSpPr>
          <p:nvPr>
            <p:ph type="body" sz="quarter" idx="10" hasCustomPrompt="1"/>
          </p:nvPr>
        </p:nvSpPr>
        <p:spPr>
          <a:xfrm>
            <a:off x="7460848" y="3240284"/>
            <a:ext cx="4213083" cy="237758"/>
          </a:xfrm>
        </p:spPr>
        <p:txBody>
          <a:bodyPr>
            <a:noAutofit/>
          </a:bodyPr>
          <a:lstStyle>
            <a:lvl1pPr marL="0" indent="0">
              <a:spcBef>
                <a:spcPts val="0"/>
              </a:spcBef>
              <a:spcAft>
                <a:spcPts val="0"/>
              </a:spcAft>
              <a:buNone/>
              <a:defRPr sz="14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cs-CZ" noProof="0" dirty="0"/>
              <a:t>Eversheds Sutherland</a:t>
            </a:r>
            <a:endParaRPr lang="en-GB" noProof="0" dirty="0"/>
          </a:p>
        </p:txBody>
      </p:sp>
      <p:sp>
        <p:nvSpPr>
          <p:cNvPr id="5" name="Text Placeholder 12">
            <a:extLst>
              <a:ext uri="{FF2B5EF4-FFF2-40B4-BE49-F238E27FC236}">
                <a16:creationId xmlns:a16="http://schemas.microsoft.com/office/drawing/2014/main" id="{6DBE4C59-D5E5-4AAE-A05E-5B0CDFE0F9E9}"/>
              </a:ext>
            </a:extLst>
          </p:cNvPr>
          <p:cNvSpPr>
            <a:spLocks noGrp="1"/>
          </p:cNvSpPr>
          <p:nvPr>
            <p:ph type="body" sz="quarter" idx="11" hasCustomPrompt="1"/>
          </p:nvPr>
        </p:nvSpPr>
        <p:spPr>
          <a:xfrm>
            <a:off x="7460848" y="3484821"/>
            <a:ext cx="4213083" cy="568263"/>
          </a:xfrm>
        </p:spPr>
        <p:txBody>
          <a:bodyPr>
            <a:noAutofit/>
          </a:bodyPr>
          <a:lstStyle>
            <a:lvl1pPr marL="0" indent="0">
              <a:lnSpc>
                <a:spcPct val="100000"/>
              </a:lnSpc>
              <a:spcBef>
                <a:spcPts val="0"/>
              </a:spcBef>
              <a:spcAft>
                <a:spcPts val="0"/>
              </a:spcAft>
              <a:buNone/>
              <a:defRPr lang="en-GB" sz="1400" b="0" kern="1200" baseline="0" noProof="0" dirty="0">
                <a:solidFill>
                  <a:schemeClr val="bg1"/>
                </a:solidFill>
                <a:latin typeface="+mn-lt"/>
                <a:ea typeface="+mn-ea"/>
                <a:cs typeface="+mn-cs"/>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marL="0" lv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pPr>
            <a:r>
              <a:rPr lang="cs-CZ" noProof="0" dirty="0"/>
              <a:t>T: +420 255 706 500</a:t>
            </a:r>
          </a:p>
          <a:p>
            <a:pPr marL="0" lvl="0" indent="0" algn="l" defTabSz="685800" rtl="0" eaLnBrk="1" latinLnBrk="0" hangingPunct="1">
              <a:lnSpc>
                <a:spcPct val="100000"/>
              </a:lnSpc>
              <a:spcBef>
                <a:spcPts val="0"/>
              </a:spcBef>
              <a:spcAft>
                <a:spcPts val="0"/>
              </a:spcAft>
              <a:buClr>
                <a:schemeClr val="accent1"/>
              </a:buClr>
              <a:buFont typeface="Verdana" panose="020B0604030504040204" pitchFamily="34" charset="0"/>
              <a:buNone/>
              <a:tabLst/>
            </a:pPr>
            <a:r>
              <a:rPr lang="cs-CZ" noProof="0" dirty="0"/>
              <a:t>E: praha@eversheds-sutherland.cz</a:t>
            </a:r>
            <a:endParaRPr lang="en-GB" noProof="0" dirty="0"/>
          </a:p>
        </p:txBody>
      </p:sp>
      <p:sp>
        <p:nvSpPr>
          <p:cNvPr id="7" name="Text Placeholder 12">
            <a:extLst>
              <a:ext uri="{FF2B5EF4-FFF2-40B4-BE49-F238E27FC236}">
                <a16:creationId xmlns:a16="http://schemas.microsoft.com/office/drawing/2014/main" id="{BD47999F-94B2-4D32-9894-045800D888BB}"/>
              </a:ext>
            </a:extLst>
          </p:cNvPr>
          <p:cNvSpPr>
            <a:spLocks noGrp="1"/>
          </p:cNvSpPr>
          <p:nvPr>
            <p:ph type="body" sz="quarter" idx="12" hasCustomPrompt="1"/>
          </p:nvPr>
        </p:nvSpPr>
        <p:spPr>
          <a:xfrm>
            <a:off x="7460847" y="4059863"/>
            <a:ext cx="4213083" cy="946027"/>
          </a:xfrm>
        </p:spPr>
        <p:txBody>
          <a:bodyPr>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cs-CZ" noProof="0" dirty="0" err="1"/>
              <a:t>Oasis</a:t>
            </a:r>
            <a:r>
              <a:rPr lang="cs-CZ" noProof="0" dirty="0"/>
              <a:t> Florenc</a:t>
            </a:r>
          </a:p>
          <a:p>
            <a:pPr lvl="0"/>
            <a:r>
              <a:rPr lang="cs-CZ" noProof="0" dirty="0"/>
              <a:t>Pobřežní 394/12</a:t>
            </a:r>
          </a:p>
          <a:p>
            <a:pPr lvl="0"/>
            <a:r>
              <a:rPr lang="cs-CZ" noProof="0" dirty="0"/>
              <a:t>Praha 8, 186 00</a:t>
            </a:r>
          </a:p>
          <a:p>
            <a:pPr lvl="0"/>
            <a:r>
              <a:rPr lang="cs-CZ" noProof="0" dirty="0"/>
              <a:t>Czech Republic</a:t>
            </a:r>
            <a:endParaRPr lang="en-GB" noProof="0" dirty="0"/>
          </a:p>
        </p:txBody>
      </p:sp>
    </p:spTree>
    <p:extLst>
      <p:ext uri="{BB962C8B-B14F-4D97-AF65-F5344CB8AC3E}">
        <p14:creationId xmlns:p14="http://schemas.microsoft.com/office/powerpoint/2010/main" val="63089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7918B-BA71-4875-A3FC-E9FBFC89CFAD}"/>
              </a:ext>
            </a:extLst>
          </p:cNvPr>
          <p:cNvSpPr>
            <a:spLocks noGrp="1"/>
          </p:cNvSpPr>
          <p:nvPr>
            <p:ph type="title"/>
          </p:nvPr>
        </p:nvSpPr>
        <p:spPr/>
        <p:txBody>
          <a:bodyPr/>
          <a:lstStyle/>
          <a:p>
            <a:r>
              <a:rPr lang="de-AT" dirty="0"/>
              <a:t>1. Zahlungspflicht, Grundsätze der Geschäftsführung und -	</a:t>
            </a:r>
            <a:r>
              <a:rPr lang="de-AT" dirty="0" err="1"/>
              <a:t>haftung</a:t>
            </a:r>
            <a:br>
              <a:rPr lang="de-AT" dirty="0"/>
            </a:br>
            <a:endParaRPr lang="cs-CZ" dirty="0"/>
          </a:p>
        </p:txBody>
      </p:sp>
    </p:spTree>
    <p:extLst>
      <p:ext uri="{BB962C8B-B14F-4D97-AF65-F5344CB8AC3E}">
        <p14:creationId xmlns:p14="http://schemas.microsoft.com/office/powerpoint/2010/main" val="77306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Zahlungspflicht und Grundsatz der Geschäftsführung</a:t>
            </a:r>
          </a:p>
        </p:txBody>
      </p:sp>
      <p:sp>
        <p:nvSpPr>
          <p:cNvPr id="9" name="Content Placeholder 8"/>
          <p:cNvSpPr>
            <a:spLocks noGrp="1"/>
          </p:cNvSpPr>
          <p:nvPr>
            <p:ph sz="quarter" idx="14"/>
          </p:nvPr>
        </p:nvSpPr>
        <p:spPr/>
        <p:txBody>
          <a:bodyPr>
            <a:normAutofit/>
          </a:bodyPr>
          <a:lstStyle/>
          <a:p>
            <a:r>
              <a:rPr lang="de-DE" dirty="0"/>
              <a:t>Geschäftsführer muss sich Überblick über Gesellschaft verschaffen und so wirtschaften, dass diese Verträge und Verbindlichkeiten erfüllen kann. </a:t>
            </a:r>
          </a:p>
          <a:p>
            <a:r>
              <a:rPr lang="de-DE" dirty="0"/>
              <a:t>Fällige Forderungen sind grundsätzlich zu begleichen</a:t>
            </a:r>
          </a:p>
          <a:p>
            <a:r>
              <a:rPr lang="de-DE" dirty="0"/>
              <a:t>Kann Forderung nicht beglichen werden:</a:t>
            </a:r>
          </a:p>
          <a:p>
            <a:pPr lvl="1"/>
            <a:r>
              <a:rPr lang="de-DE" dirty="0"/>
              <a:t>Liegt ein rechtlicher Grund vor, der von Zahlungspflicht (vorübergehend) befreit (wie z.B. “höhere Gewalt”)?</a:t>
            </a:r>
          </a:p>
          <a:p>
            <a:pPr lvl="1"/>
            <a:r>
              <a:rPr lang="de-DE" dirty="0"/>
              <a:t>Verhandlung über Nachsicht / Stundung von Zahlungspflicht?</a:t>
            </a:r>
          </a:p>
          <a:p>
            <a:pPr lvl="1"/>
            <a:r>
              <a:rPr lang="de-DE" dirty="0"/>
              <a:t>Liegt Insolvenz vor?</a:t>
            </a:r>
          </a:p>
        </p:txBody>
      </p:sp>
      <p:sp>
        <p:nvSpPr>
          <p:cNvPr id="6" name="Slide Number Placeholder 5"/>
          <p:cNvSpPr>
            <a:spLocks noGrp="1"/>
          </p:cNvSpPr>
          <p:nvPr>
            <p:ph type="sldNum" sz="quarter" idx="16"/>
          </p:nvPr>
        </p:nvSpPr>
        <p:spPr/>
        <p:txBody>
          <a:bodyPr/>
          <a:lstStyle/>
          <a:p>
            <a:fld id="{03F1EFBE-6FC5-4E3B-A532-A391AE8323A1}" type="slidenum">
              <a:rPr lang="en-GB" smtClean="0"/>
              <a:pPr/>
              <a:t>4</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p:txBody>
          <a:bodyPr>
            <a:normAutofit fontScale="92500" lnSpcReduction="10000"/>
          </a:bodyPr>
          <a:lstStyle/>
          <a:p>
            <a:endParaRPr lang="cs-CZ"/>
          </a:p>
        </p:txBody>
      </p:sp>
    </p:spTree>
    <p:extLst>
      <p:ext uri="{BB962C8B-B14F-4D97-AF65-F5344CB8AC3E}">
        <p14:creationId xmlns:p14="http://schemas.microsoft.com/office/powerpoint/2010/main" val="305204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Geschäftsführerhaftung - Allgemein</a:t>
            </a:r>
          </a:p>
        </p:txBody>
      </p:sp>
      <p:sp>
        <p:nvSpPr>
          <p:cNvPr id="9" name="Content Placeholder 8"/>
          <p:cNvSpPr>
            <a:spLocks noGrp="1"/>
          </p:cNvSpPr>
          <p:nvPr>
            <p:ph sz="quarter" idx="14"/>
          </p:nvPr>
        </p:nvSpPr>
        <p:spPr/>
        <p:txBody>
          <a:bodyPr>
            <a:normAutofit/>
          </a:bodyPr>
          <a:lstStyle/>
          <a:p>
            <a:r>
              <a:rPr lang="de-DE" dirty="0"/>
              <a:t>Geschäftsführer haftet gegenüber der Gesellschaft/den Gesellschaftern persönlich mit seinem ganzen Vermögen, wenn er gegen Pflichten aus Rechtsvorschriften, Satzungen oder Gesellschafterbeschlüssen verstoßen hat.</a:t>
            </a:r>
          </a:p>
          <a:p>
            <a:r>
              <a:rPr lang="de-DE" dirty="0"/>
              <a:t>Keine Haftung, wenn</a:t>
            </a:r>
          </a:p>
          <a:p>
            <a:pPr lvl="1"/>
            <a:r>
              <a:rPr lang="de-DE" dirty="0"/>
              <a:t>Geschäftsführer nachweisen kann, dass er mit fachlicher Sorgfalt und im guten Glauben gehandelt hat, ODER</a:t>
            </a:r>
          </a:p>
          <a:p>
            <a:pPr lvl="1"/>
            <a:r>
              <a:rPr lang="de-DE" dirty="0"/>
              <a:t>Er auf Grundlage eines Gesellschafterbeschlusses gehandelt hat. Diese Ausnahme gilt aber nicht:</a:t>
            </a:r>
          </a:p>
          <a:p>
            <a:pPr lvl="3"/>
            <a:r>
              <a:rPr lang="de-DE" dirty="0"/>
              <a:t>Soweit Beschluss im Widerspruch zu Gesetz oder Satzung,</a:t>
            </a:r>
          </a:p>
          <a:p>
            <a:pPr lvl="3"/>
            <a:r>
              <a:rPr lang="de-DE" dirty="0"/>
              <a:t>Beschluss strafrechtswidrig,</a:t>
            </a:r>
          </a:p>
          <a:p>
            <a:pPr lvl="3"/>
            <a:r>
              <a:rPr lang="de-DE" dirty="0"/>
              <a:t>Bei Entscheidung, Insolvenzantrag eingebracht werden soll.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5</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p:txBody>
          <a:bodyPr>
            <a:normAutofit fontScale="92500" lnSpcReduction="10000"/>
          </a:bodyPr>
          <a:lstStyle/>
          <a:p>
            <a:endParaRPr lang="cs-CZ"/>
          </a:p>
        </p:txBody>
      </p:sp>
    </p:spTree>
    <p:extLst>
      <p:ext uri="{BB962C8B-B14F-4D97-AF65-F5344CB8AC3E}">
        <p14:creationId xmlns:p14="http://schemas.microsoft.com/office/powerpoint/2010/main" val="134159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7918B-BA71-4875-A3FC-E9FBFC89CFAD}"/>
              </a:ext>
            </a:extLst>
          </p:cNvPr>
          <p:cNvSpPr>
            <a:spLocks noGrp="1"/>
          </p:cNvSpPr>
          <p:nvPr>
            <p:ph type="title"/>
          </p:nvPr>
        </p:nvSpPr>
        <p:spPr/>
        <p:txBody>
          <a:bodyPr/>
          <a:lstStyle/>
          <a:p>
            <a:r>
              <a:rPr lang="de-AT" dirty="0"/>
              <a:t>2. Höhere Gewalt – </a:t>
            </a:r>
            <a:r>
              <a:rPr lang="de-AT" dirty="0" err="1"/>
              <a:t>vis</a:t>
            </a:r>
            <a:r>
              <a:rPr lang="de-AT" dirty="0"/>
              <a:t> </a:t>
            </a:r>
            <a:r>
              <a:rPr lang="de-AT" dirty="0" err="1"/>
              <a:t>maior</a:t>
            </a:r>
            <a:endParaRPr lang="cs-CZ" dirty="0"/>
          </a:p>
        </p:txBody>
      </p:sp>
    </p:spTree>
    <p:extLst>
      <p:ext uri="{BB962C8B-B14F-4D97-AF65-F5344CB8AC3E}">
        <p14:creationId xmlns:p14="http://schemas.microsoft.com/office/powerpoint/2010/main" val="218717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Höhere Gewalt – </a:t>
            </a:r>
            <a:r>
              <a:rPr lang="de-DE" dirty="0" err="1"/>
              <a:t>vis</a:t>
            </a:r>
            <a:r>
              <a:rPr lang="de-DE" dirty="0"/>
              <a:t> </a:t>
            </a:r>
            <a:r>
              <a:rPr lang="de-DE" dirty="0" err="1"/>
              <a:t>maior</a:t>
            </a:r>
            <a:endParaRPr lang="de-DE" dirty="0"/>
          </a:p>
        </p:txBody>
      </p:sp>
      <p:sp>
        <p:nvSpPr>
          <p:cNvPr id="9" name="Content Placeholder 8"/>
          <p:cNvSpPr>
            <a:spLocks noGrp="1"/>
          </p:cNvSpPr>
          <p:nvPr>
            <p:ph sz="quarter" idx="14"/>
          </p:nvPr>
        </p:nvSpPr>
        <p:spPr/>
        <p:txBody>
          <a:bodyPr>
            <a:normAutofit/>
          </a:bodyPr>
          <a:lstStyle/>
          <a:p>
            <a:r>
              <a:rPr lang="de-DE" dirty="0"/>
              <a:t>Hindernis zur Vertragserfüllung – befreit nicht von Zahlungspflicht,</a:t>
            </a:r>
          </a:p>
          <a:p>
            <a:r>
              <a:rPr lang="de-DE" dirty="0"/>
              <a:t>Hindernis ist objektiv und nicht von den Parteien beinflussbar,</a:t>
            </a:r>
          </a:p>
          <a:p>
            <a:r>
              <a:rPr lang="de-DE" dirty="0"/>
              <a:t>Hält die Parteien von der Vertragserfüllung ab und es ist nicht zu erwarten, dass die Partei dieses Hindernis überwinden kann, </a:t>
            </a:r>
          </a:p>
          <a:p>
            <a:r>
              <a:rPr lang="de-DE" dirty="0"/>
              <a:t>Hindernis war zum Zeitpunkt der Vertragserfüllung nicht vorhersehbar, </a:t>
            </a:r>
          </a:p>
          <a:p>
            <a:r>
              <a:rPr lang="de-DE" dirty="0"/>
              <a:t>Die Partei, die an der Erfüllung gehindert wird, war zum Zeitpunkt der des Ereignisses der </a:t>
            </a:r>
            <a:r>
              <a:rPr lang="de-DE" dirty="0" err="1"/>
              <a:t>vis</a:t>
            </a:r>
            <a:r>
              <a:rPr lang="de-DE" dirty="0"/>
              <a:t> </a:t>
            </a:r>
            <a:r>
              <a:rPr lang="de-DE" dirty="0" err="1"/>
              <a:t>maior</a:t>
            </a:r>
            <a:r>
              <a:rPr lang="de-DE" dirty="0"/>
              <a:t> nicht in Verzug,</a:t>
            </a:r>
          </a:p>
          <a:p>
            <a:r>
              <a:rPr lang="de-DE" dirty="0"/>
              <a:t>Das Hindernis wurde nicht durch die schlechten wirtschaftlichen Umstände der Vertragspartei verursacht.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7</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r>
              <a:rPr lang="de-AT" dirty="0"/>
              <a:t>Definition: </a:t>
            </a:r>
            <a:endParaRPr lang="cs-CZ" dirty="0"/>
          </a:p>
        </p:txBody>
      </p:sp>
    </p:spTree>
    <p:extLst>
      <p:ext uri="{BB962C8B-B14F-4D97-AF65-F5344CB8AC3E}">
        <p14:creationId xmlns:p14="http://schemas.microsoft.com/office/powerpoint/2010/main" val="196958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Höhere</a:t>
            </a:r>
            <a:r>
              <a:rPr lang="en-GB" dirty="0"/>
              <a:t> </a:t>
            </a:r>
            <a:r>
              <a:rPr lang="en-GB" dirty="0" err="1"/>
              <a:t>Gewalt</a:t>
            </a:r>
            <a:r>
              <a:rPr lang="en-GB" dirty="0"/>
              <a:t> – vis </a:t>
            </a:r>
            <a:r>
              <a:rPr lang="en-GB" dirty="0" err="1"/>
              <a:t>maior</a:t>
            </a:r>
            <a:endParaRPr lang="en-GB" dirty="0"/>
          </a:p>
        </p:txBody>
      </p:sp>
      <p:sp>
        <p:nvSpPr>
          <p:cNvPr id="9" name="Content Placeholder 8"/>
          <p:cNvSpPr>
            <a:spLocks noGrp="1"/>
          </p:cNvSpPr>
          <p:nvPr>
            <p:ph sz="quarter" idx="14"/>
          </p:nvPr>
        </p:nvSpPr>
        <p:spPr/>
        <p:txBody>
          <a:bodyPr>
            <a:normAutofit/>
          </a:bodyPr>
          <a:lstStyle/>
          <a:p>
            <a:r>
              <a:rPr lang="de-DE" dirty="0"/>
              <a:t>HGB enthält Bestimmung zu </a:t>
            </a:r>
            <a:r>
              <a:rPr lang="de-DE" dirty="0" err="1"/>
              <a:t>vis</a:t>
            </a:r>
            <a:r>
              <a:rPr lang="de-DE" dirty="0"/>
              <a:t> </a:t>
            </a:r>
            <a:r>
              <a:rPr lang="de-DE" dirty="0" err="1"/>
              <a:t>maior</a:t>
            </a:r>
            <a:r>
              <a:rPr lang="de-DE" dirty="0"/>
              <a:t>,</a:t>
            </a:r>
          </a:p>
          <a:p>
            <a:r>
              <a:rPr lang="de-DE" dirty="0"/>
              <a:t>In Vertragsverhältnissen nach bürgerlichem Recht wird </a:t>
            </a:r>
            <a:r>
              <a:rPr lang="de-DE" dirty="0" err="1"/>
              <a:t>vis</a:t>
            </a:r>
            <a:r>
              <a:rPr lang="de-DE" dirty="0"/>
              <a:t> </a:t>
            </a:r>
            <a:r>
              <a:rPr lang="de-DE" dirty="0" err="1"/>
              <a:t>maior</a:t>
            </a:r>
            <a:r>
              <a:rPr lang="de-DE" dirty="0"/>
              <a:t> grundsätzlich nicht anerkannt, falls nicht vereinbart,</a:t>
            </a:r>
          </a:p>
          <a:p>
            <a:r>
              <a:rPr lang="de-DE" dirty="0"/>
              <a:t>Vertragsparteien können </a:t>
            </a:r>
            <a:r>
              <a:rPr lang="de-DE" dirty="0" err="1"/>
              <a:t>vis</a:t>
            </a:r>
            <a:r>
              <a:rPr lang="de-DE" dirty="0"/>
              <a:t> </a:t>
            </a:r>
            <a:r>
              <a:rPr lang="de-DE" dirty="0" err="1"/>
              <a:t>maior</a:t>
            </a:r>
            <a:r>
              <a:rPr lang="de-DE" dirty="0"/>
              <a:t> und Rechtsfolgen frei vereinbaren:</a:t>
            </a:r>
          </a:p>
          <a:p>
            <a:pPr lvl="1"/>
            <a:r>
              <a:rPr lang="de-DE" dirty="0"/>
              <a:t>Welche Ereignisse sollen </a:t>
            </a:r>
            <a:r>
              <a:rPr lang="de-DE" dirty="0" err="1"/>
              <a:t>vis</a:t>
            </a:r>
            <a:r>
              <a:rPr lang="de-DE" dirty="0"/>
              <a:t> </a:t>
            </a:r>
            <a:r>
              <a:rPr lang="de-DE" dirty="0" err="1"/>
              <a:t>maior</a:t>
            </a:r>
            <a:r>
              <a:rPr lang="de-DE" dirty="0"/>
              <a:t> sein,</a:t>
            </a:r>
          </a:p>
          <a:p>
            <a:pPr lvl="1"/>
            <a:r>
              <a:rPr lang="de-DE" dirty="0"/>
              <a:t>Dauer der </a:t>
            </a:r>
            <a:r>
              <a:rPr lang="de-DE" dirty="0" err="1"/>
              <a:t>vis</a:t>
            </a:r>
            <a:r>
              <a:rPr lang="de-DE" dirty="0"/>
              <a:t> </a:t>
            </a:r>
            <a:r>
              <a:rPr lang="de-DE" dirty="0" err="1"/>
              <a:t>maior</a:t>
            </a:r>
            <a:r>
              <a:rPr lang="de-DE" dirty="0"/>
              <a:t> und Folgen (z.B. bis zu einem Monat: Aussetzen der Vertragserfüllung, bei mehr als einem Monat: Vertragsauflösung).</a:t>
            </a:r>
          </a:p>
        </p:txBody>
      </p:sp>
      <p:sp>
        <p:nvSpPr>
          <p:cNvPr id="6" name="Slide Number Placeholder 5"/>
          <p:cNvSpPr>
            <a:spLocks noGrp="1"/>
          </p:cNvSpPr>
          <p:nvPr>
            <p:ph type="sldNum" sz="quarter" idx="16"/>
          </p:nvPr>
        </p:nvSpPr>
        <p:spPr/>
        <p:txBody>
          <a:bodyPr/>
          <a:lstStyle/>
          <a:p>
            <a:fld id="{03F1EFBE-6FC5-4E3B-A532-A391AE8323A1}" type="slidenum">
              <a:rPr lang="en-GB" smtClean="0"/>
              <a:pPr/>
              <a:t>8</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r>
              <a:rPr lang="de-AT" dirty="0"/>
              <a:t>Gesetzliche Regelung vs. Vertragliche Regelung</a:t>
            </a:r>
            <a:endParaRPr lang="cs-CZ" dirty="0"/>
          </a:p>
        </p:txBody>
      </p:sp>
    </p:spTree>
    <p:extLst>
      <p:ext uri="{BB962C8B-B14F-4D97-AF65-F5344CB8AC3E}">
        <p14:creationId xmlns:p14="http://schemas.microsoft.com/office/powerpoint/2010/main" val="226227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Höhere</a:t>
            </a:r>
            <a:r>
              <a:rPr lang="en-GB" dirty="0"/>
              <a:t> </a:t>
            </a:r>
            <a:r>
              <a:rPr lang="en-GB" dirty="0" err="1"/>
              <a:t>Gewalt</a:t>
            </a:r>
            <a:r>
              <a:rPr lang="en-GB" dirty="0"/>
              <a:t> – vis </a:t>
            </a:r>
            <a:r>
              <a:rPr lang="en-GB" dirty="0" err="1"/>
              <a:t>maior</a:t>
            </a:r>
            <a:endParaRPr lang="en-GB" dirty="0"/>
          </a:p>
        </p:txBody>
      </p:sp>
      <p:sp>
        <p:nvSpPr>
          <p:cNvPr id="9" name="Content Placeholder 8"/>
          <p:cNvSpPr>
            <a:spLocks noGrp="1"/>
          </p:cNvSpPr>
          <p:nvPr>
            <p:ph sz="quarter" idx="14"/>
          </p:nvPr>
        </p:nvSpPr>
        <p:spPr/>
        <p:txBody>
          <a:bodyPr>
            <a:normAutofit/>
          </a:bodyPr>
          <a:lstStyle/>
          <a:p>
            <a:r>
              <a:rPr lang="de-DE" dirty="0"/>
              <a:t>Vorübergehende Aussetzung des Vertrags,</a:t>
            </a:r>
          </a:p>
          <a:p>
            <a:r>
              <a:rPr lang="de-DE" dirty="0"/>
              <a:t>Befreiung von Schadenersatzforderungen,</a:t>
            </a:r>
          </a:p>
          <a:p>
            <a:r>
              <a:rPr lang="de-DE" dirty="0"/>
              <a:t>Kündigungsgrund,</a:t>
            </a:r>
          </a:p>
          <a:p>
            <a:r>
              <a:rPr lang="de-DE" dirty="0"/>
              <a:t>Automatische Vertragsbeendigung.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9</a:t>
            </a:fld>
            <a:endParaRPr lang="en-GB" dirty="0"/>
          </a:p>
        </p:txBody>
      </p:sp>
      <p:sp>
        <p:nvSpPr>
          <p:cNvPr id="7" name="Footer Placeholder 6"/>
          <p:cNvSpPr>
            <a:spLocks noGrp="1"/>
          </p:cNvSpPr>
          <p:nvPr>
            <p:ph type="ftr" sz="quarter" idx="17"/>
          </p:nvPr>
        </p:nvSpPr>
        <p:spPr/>
        <p:txBody>
          <a:bodyPr/>
          <a:lstStyle/>
          <a:p>
            <a:endParaRPr lang="en-GB" dirty="0"/>
          </a:p>
        </p:txBody>
      </p:sp>
      <p:sp>
        <p:nvSpPr>
          <p:cNvPr id="2" name="Zástupný symbol pro text 1">
            <a:extLst>
              <a:ext uri="{FF2B5EF4-FFF2-40B4-BE49-F238E27FC236}">
                <a16:creationId xmlns:a16="http://schemas.microsoft.com/office/drawing/2014/main" id="{AD9B25F7-EBB2-4598-95DE-D07611032257}"/>
              </a:ext>
            </a:extLst>
          </p:cNvPr>
          <p:cNvSpPr>
            <a:spLocks noGrp="1"/>
          </p:cNvSpPr>
          <p:nvPr>
            <p:ph type="body" sz="quarter" idx="10"/>
          </p:nvPr>
        </p:nvSpPr>
        <p:spPr>
          <a:xfrm>
            <a:off x="575733" y="765741"/>
            <a:ext cx="11040533" cy="377825"/>
          </a:xfrm>
        </p:spPr>
        <p:txBody>
          <a:bodyPr>
            <a:normAutofit fontScale="92500" lnSpcReduction="10000"/>
          </a:bodyPr>
          <a:lstStyle/>
          <a:p>
            <a:r>
              <a:rPr lang="de-AT" dirty="0"/>
              <a:t>Mögliche Rechtsfolgen:</a:t>
            </a:r>
            <a:endParaRPr lang="cs-CZ" dirty="0"/>
          </a:p>
        </p:txBody>
      </p:sp>
    </p:spTree>
    <p:extLst>
      <p:ext uri="{BB962C8B-B14F-4D97-AF65-F5344CB8AC3E}">
        <p14:creationId xmlns:p14="http://schemas.microsoft.com/office/powerpoint/2010/main" val="3842409345"/>
      </p:ext>
    </p:extLst>
  </p:cSld>
  <p:clrMapOvr>
    <a:masterClrMapping/>
  </p:clrMapOvr>
</p:sld>
</file>

<file path=ppt/theme/theme1.xml><?xml version="1.0" encoding="utf-8"?>
<a:theme xmlns:a="http://schemas.openxmlformats.org/drawingml/2006/main" name="Eversheds purple">
  <a:themeElements>
    <a:clrScheme name="evpurple">
      <a:dk1>
        <a:srgbClr val="000000"/>
      </a:dk1>
      <a:lt1>
        <a:sysClr val="window" lastClr="FFFFFF"/>
      </a:lt1>
      <a:dk2>
        <a:srgbClr val="CD051D"/>
      </a:dk2>
      <a:lt2>
        <a:srgbClr val="CAD100"/>
      </a:lt2>
      <a:accent1>
        <a:srgbClr val="711F7E"/>
      </a:accent1>
      <a:accent2>
        <a:srgbClr val="0066B2"/>
      </a:accent2>
      <a:accent3>
        <a:srgbClr val="5BC5F2"/>
      </a:accent3>
      <a:accent4>
        <a:srgbClr val="2F912D"/>
      </a:accent4>
      <a:accent5>
        <a:srgbClr val="FEC600"/>
      </a:accent5>
      <a:accent6>
        <a:srgbClr val="F39100"/>
      </a:accent6>
      <a:hlink>
        <a:srgbClr val="E1326B"/>
      </a:hlink>
      <a:folHlink>
        <a:srgbClr val="BEC3C6"/>
      </a:folHlink>
    </a:clrScheme>
    <a:fontScheme name="All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rshedsSutherland - 16x9 purple.potx" id="{CBD849B8-8F4A-4924-8AB0-D17AFA05381B}" vid="{6EC5B14D-25EF-4B4C-9C13-48CCFC63E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versheds Business Doc" ma:contentTypeID="0x01010045E1717F008B854C9F15D8B8FD9EE1C90200198A7A9A476DE34E840B93AEB1810982" ma:contentTypeVersion="116" ma:contentTypeDescription="This content type is used for non legal documents." ma:contentTypeScope="" ma:versionID="b7e9844dab14ba932b55aa3aff069043">
  <xsd:schema xmlns:xsd="http://www.w3.org/2001/XMLSchema" xmlns:xs="http://www.w3.org/2001/XMLSchema" xmlns:p="http://schemas.microsoft.com/office/2006/metadata/properties" xmlns:ns2="6294579f-000a-4a69-bc40-5df8827d6346" targetNamespace="http://schemas.microsoft.com/office/2006/metadata/properties" ma:root="true" ma:fieldsID="307cdc1497cf557c72998dc927639deb" ns2:_="">
    <xsd:import namespace="6294579f-000a-4a69-bc40-5df8827d6346"/>
    <xsd:element name="properties">
      <xsd:complexType>
        <xsd:sequence>
          <xsd:element name="documentManagement">
            <xsd:complexType>
              <xsd:all>
                <xsd:element ref="ns2:Item_x0020_Title" minOccurs="0"/>
                <xsd:element ref="ns2:Summary" minOccurs="0"/>
                <xsd:element ref="ns2:Item_x0020_Author" minOccurs="0"/>
                <xsd:element ref="ns2:Authored_x0020_Date" minOccurs="0"/>
                <xsd:element ref="ns2:Published_x0020_Date" minOccurs="0"/>
                <xsd:element ref="ns2:Date_x0020_Reviewed" minOccurs="0"/>
                <xsd:element ref="ns2:Item_x0020_Review_x0020_Date" minOccurs="0"/>
                <xsd:element ref="ns2:Expiry_x0020_Date" minOccurs="0"/>
                <xsd:element ref="ns2:Group1" minOccurs="0"/>
                <xsd:element ref="ns2:Document_x0020_Type" minOccurs="0"/>
                <xsd:element ref="ns2:Item_x0020_Keywords" minOccurs="0"/>
                <xsd:element ref="ns2:Jurisdiction" minOccurs="0"/>
                <xsd:element ref="ns2:Item_x0020_Language" minOccurs="0"/>
                <xsd:element ref="ns2:SIC_x0020_Code" minOccurs="0"/>
                <xsd:element ref="ns2:Reference_x0020_Number" minOccurs="0"/>
                <xsd:element ref="ns2:IKS_x0020_Use_x0020_Only" minOccurs="0"/>
                <xsd:element ref="ns2:Recommended" minOccurs="0"/>
                <xsd:element ref="ns2:Submit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94579f-000a-4a69-bc40-5df8827d6346" elementFormDefault="qualified">
    <xsd:import namespace="http://schemas.microsoft.com/office/2006/documentManagement/types"/>
    <xsd:import namespace="http://schemas.microsoft.com/office/infopath/2007/PartnerControls"/>
    <xsd:element name="Item_x0020_Title" ma:index="1" nillable="true" ma:displayName="Item Title" ma:description="If set, this overrides the above Title in search results so make this informative." ma:internalName="Item_x0020_Title" ma:readOnly="false">
      <xsd:simpleType>
        <xsd:restriction base="dms:Note">
          <xsd:maxLength value="255"/>
        </xsd:restriction>
      </xsd:simpleType>
    </xsd:element>
    <xsd:element name="Summary" ma:index="2" nillable="true" ma:displayName="Summary" ma:description="If set, this optional field will display in full in search results.  Summarise content of the document (particularly if scanned) or page to help searcher decide whether this document or page is the one they are looking for. Also useful for highlighting specific points e.g. 'true author' for business content, referral contacts, risk warnings etc. 255 character limit." ma:internalName="Summary" ma:readOnly="false">
      <xsd:simpleType>
        <xsd:restriction base="dms:Note">
          <xsd:maxLength value="255"/>
        </xsd:restriction>
      </xsd:simpleType>
    </xsd:element>
    <xsd:element name="Item_x0020_Author" ma:index="3" nillable="true" ma:displayName="Item Author" ma:description="Displays in search results.   Enter name of original author of this page or document (NB person who created content may be different from person who uploaded it).  Use format ‘Smith, John’.  Do not deviate from this.  For multiple authors separate names with semi-colons.  Do not include title e.g. Mr or QC." ma:internalName="Item_x0020_Author" ma:readOnly="false">
      <xsd:simpleType>
        <xsd:restriction base="dms:Note">
          <xsd:maxLength value="255"/>
        </xsd:restriction>
      </xsd:simpleType>
    </xsd:element>
    <xsd:element name="Authored_x0020_Date" ma:index="4" nillable="true" ma:displayName="Authored Date" ma:default="[today]" ma:description="Displays in search results.  Enter date on which content was authored (sometimes different from date document or page was created or modified)." ma:format="DateOnly" ma:internalName="Authored_x0020_Date" ma:readOnly="false">
      <xsd:simpleType>
        <xsd:restriction base="dms:DateTime"/>
      </xsd:simpleType>
    </xsd:element>
    <xsd:element name="Published_x0020_Date" ma:index="5" nillable="true" ma:displayName="Published Date" ma:default="[today]" ma:description="Date this item was made available on the intranet." ma:format="DateOnly" ma:internalName="Published_x0020_Date" ma:readOnly="false">
      <xsd:simpleType>
        <xsd:restriction base="dms:DateTime"/>
      </xsd:simpleType>
    </xsd:element>
    <xsd:element name="Date_x0020_Reviewed" ma:index="6" nillable="true" ma:displayName="Date Reviewed" ma:description="The date the content of this item was last reviewed." ma:format="DateOnly" ma:hidden="true" ma:internalName="Date_x0020_Reviewed" ma:readOnly="false">
      <xsd:simpleType>
        <xsd:restriction base="dms:DateTime"/>
      </xsd:simpleType>
    </xsd:element>
    <xsd:element name="Item_x0020_Review_x0020_Date" ma:index="7" nillable="true" ma:displayName="Item Review Date" ma:description="The date this item will next be reviewed." ma:format="DateOnly" ma:internalName="Item_x0020_Review_x0020_Date" ma:readOnly="false">
      <xsd:simpleType>
        <xsd:restriction base="dms:DateTime"/>
      </xsd:simpleType>
    </xsd:element>
    <xsd:element name="Expiry_x0020_Date" ma:index="8" nillable="true" ma:displayName="Expiry Date" ma:description="The date this item will no longer be considered 'valid' content." ma:format="DateOnly" ma:internalName="Expiry_x0020_Date" ma:readOnly="false">
      <xsd:simpleType>
        <xsd:restriction base="dms:DateTime"/>
      </xsd:simpleType>
    </xsd:element>
    <xsd:element name="Group1" ma:index="9" nillable="true" ma:displayName="Group" ma:description="Displays in search results.  Set to group of origin AND group(s) for which this document or page is particularly relevant." ma:hidden="true" ma:internalName="Group1" ma:readOnly="false">
      <xsd:simpleType>
        <xsd:restriction base="dms:Note"/>
      </xsd:simpleType>
    </xsd:element>
    <xsd:element name="Document_x0020_Type" ma:index="10" nillable="true" ma:displayName="Document Type" ma:description="Displays in search results.  Select only ONE  which best describes nature of  content. For most pages this will be Topic page or Web page." ma:hidden="true" ma:internalName="Document_x0020_Type" ma:readOnly="false">
      <xsd:simpleType>
        <xsd:restriction base="dms:Note"/>
      </xsd:simpleType>
    </xsd:element>
    <xsd:element name="Item_x0020_Keywords" ma:index="11" nillable="true" ma:displayName="Item Keywords" ma:description="Displays in search results.  Select 1-4 legal keywords which are associated with content of the document or page. Refer to the tagging guide and legal taxonomies for guidance.  If no relevant keyword or item covers multiple topics, select ‘no keyword assigned’." ma:hidden="true" ma:internalName="Item_x0020_Keywords" ma:readOnly="false">
      <xsd:simpleType>
        <xsd:restriction base="dms:Note"/>
      </xsd:simpleType>
    </xsd:element>
    <xsd:element name="Jurisdiction" ma:index="12" nillable="true" ma:displayName="Jurisdiction" ma:description="Displays in search results.  Set to the country(s) of application." ma:hidden="true" ma:internalName="Jurisdiction" ma:readOnly="false">
      <xsd:simpleType>
        <xsd:restriction base="dms:Note"/>
      </xsd:simpleType>
    </xsd:element>
    <xsd:element name="Item_x0020_Language" ma:index="13" nillable="true" ma:displayName="Item Language" ma:description="Displays in search results.  Set to language in which document or page is written. Defaults to English – amend as appropriate." ma:hidden="true" ma:internalName="Item_x0020_Language" ma:readOnly="false">
      <xsd:simpleType>
        <xsd:restriction base="dms:Unknown"/>
      </xsd:simpleType>
    </xsd:element>
    <xsd:element name="SIC_x0020_Code" ma:index="14" nillable="true" ma:displayName="SIC Code" ma:description="The &quot;Standard Industry Classification&quot; for the area of industry that this item refers to." ma:hidden="true" ma:internalName="SIC_x0020_Code" ma:readOnly="false">
      <xsd:simpleType>
        <xsd:restriction base="dms:Unknown"/>
      </xsd:simpleType>
    </xsd:element>
    <xsd:element name="Reference_x0020_Number" ma:index="15" nillable="true" ma:displayName="Reference Number" ma:description="A system-generated reference number for this item." ma:hidden="true" ma:internalName="Reference_x0020_Number" ma:readOnly="false">
      <xsd:simpleType>
        <xsd:restriction base="dms:Number">
          <xsd:maxInclusive value="1000000000000000000"/>
          <xsd:minInclusive value="0"/>
        </xsd:restriction>
      </xsd:simpleType>
    </xsd:element>
    <xsd:element name="IKS_x0020_Use_x0020_Only" ma:index="16" nillable="true" ma:displayName="IKS Use Only" ma:default="0" ma:description="This control is for the use of the Information Knowledge Services team" ma:hidden="true" ma:internalName="IKS_x0020_Use_x0020_Only" ma:readOnly="false">
      <xsd:simpleType>
        <xsd:restriction base="dms:Boolean"/>
      </xsd:simpleType>
    </xsd:element>
    <xsd:element name="Recommended" ma:index="24" nillable="true" ma:displayName="Recommended" ma:default="0" ma:hidden="true" ma:internalName="Recommended" ma:readOnly="false">
      <xsd:simpleType>
        <xsd:restriction base="dms:Boolean"/>
      </xsd:simpleType>
    </xsd:element>
    <xsd:element name="Submitter" ma:index="25" nillable="true" ma:displayName="Submitter" ma:hidden="true" ma:internalName="Submitt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mmary xmlns="6294579f-000a-4a69-bc40-5df8827d6346" xsi:nil="true"/>
    <Item_x0020_Language xmlns="6294579f-000a-4a69-bc40-5df8827d6346" xsi:nil="true"/>
    <Authored_x0020_Date xmlns="6294579f-000a-4a69-bc40-5df8827d6346">2018-06-07T13:33:43+00:00</Authored_x0020_Date>
    <IKS_x0020_Use_x0020_Only xmlns="6294579f-000a-4a69-bc40-5df8827d6346">false</IKS_x0020_Use_x0020_Only>
    <Recommended xmlns="6294579f-000a-4a69-bc40-5df8827d6346">false</Recommended>
    <Submitter xmlns="6294579f-000a-4a69-bc40-5df8827d6346" xsi:nil="true"/>
    <Group1 xmlns="6294579f-000a-4a69-bc40-5df8827d6346" xsi:nil="true"/>
    <Date_x0020_Reviewed xmlns="6294579f-000a-4a69-bc40-5df8827d6346" xsi:nil="true"/>
    <Published_x0020_Date xmlns="6294579f-000a-4a69-bc40-5df8827d6346">2018-06-07T13:33:43+00:00</Published_x0020_Date>
    <SIC_x0020_Code xmlns="6294579f-000a-4a69-bc40-5df8827d6346" xsi:nil="true"/>
    <Reference_x0020_Number xmlns="6294579f-000a-4a69-bc40-5df8827d6346" xsi:nil="true"/>
    <Item_x0020_Author xmlns="6294579f-000a-4a69-bc40-5df8827d6346" xsi:nil="true"/>
    <Item_x0020_Review_x0020_Date xmlns="6294579f-000a-4a69-bc40-5df8827d6346" xsi:nil="true"/>
    <Item_x0020_Keywords xmlns="6294579f-000a-4a69-bc40-5df8827d6346" xsi:nil="true"/>
    <Document_x0020_Type xmlns="6294579f-000a-4a69-bc40-5df8827d6346" xsi:nil="true"/>
    <Item_x0020_Title xmlns="6294579f-000a-4a69-bc40-5df8827d6346" xsi:nil="true"/>
    <Expiry_x0020_Date xmlns="6294579f-000a-4a69-bc40-5df8827d6346" xsi:nil="true"/>
    <Jurisdiction xmlns="6294579f-000a-4a69-bc40-5df8827d6346" xsi:nil="true"/>
  </documentManagement>
</p:properties>
</file>

<file path=customXml/itemProps1.xml><?xml version="1.0" encoding="utf-8"?>
<ds:datastoreItem xmlns:ds="http://schemas.openxmlformats.org/officeDocument/2006/customXml" ds:itemID="{246B2286-9EED-4D90-8A3B-333E65C08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94579f-000a-4a69-bc40-5df8827d6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093531-903B-4197-81C4-ACEFF768DB6D}">
  <ds:schemaRefs>
    <ds:schemaRef ds:uri="http://schemas.microsoft.com/sharepoint/v3/contenttype/forms"/>
  </ds:schemaRefs>
</ds:datastoreItem>
</file>

<file path=customXml/itemProps3.xml><?xml version="1.0" encoding="utf-8"?>
<ds:datastoreItem xmlns:ds="http://schemas.openxmlformats.org/officeDocument/2006/customXml" ds:itemID="{C76C3853-18AD-452B-99AB-8D67542F607B}">
  <ds:schemaRefs>
    <ds:schemaRef ds:uri="http://schemas.microsoft.com/office/2006/documentManagement/types"/>
    <ds:schemaRef ds:uri="http://schemas.microsoft.com/office/infopath/2007/PartnerControls"/>
    <ds:schemaRef ds:uri="6294579f-000a-4a69-bc40-5df8827d6346"/>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EvershedsSutherland - 16x9 purple</Template>
  <TotalTime>0</TotalTime>
  <Words>1665</Words>
  <Application>Microsoft Office PowerPoint</Application>
  <PresentationFormat>Widescreen</PresentationFormat>
  <Paragraphs>231</Paragraphs>
  <Slides>29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Calibri</vt:lpstr>
      <vt:lpstr>Symbol</vt:lpstr>
      <vt:lpstr>Verdana</vt:lpstr>
      <vt:lpstr>Eversheds purple</vt:lpstr>
      <vt:lpstr>Cash- und Forderungsmanagement in COVID-19-Zeiten</vt:lpstr>
      <vt:lpstr>Inhalt</vt:lpstr>
      <vt:lpstr>1. Zahlungspflicht, Grundsätze der Geschäftsführung und - haftung </vt:lpstr>
      <vt:lpstr>Zahlungspflicht und Grundsatz der Geschäftsführung</vt:lpstr>
      <vt:lpstr>Geschäftsführerhaftung - Allgemein</vt:lpstr>
      <vt:lpstr>2. Höhere Gewalt – vis maior</vt:lpstr>
      <vt:lpstr>Höhere Gewalt – vis maior</vt:lpstr>
      <vt:lpstr>Höhere Gewalt – vis maior</vt:lpstr>
      <vt:lpstr>Höhere Gewalt – vis maior</vt:lpstr>
      <vt:lpstr>2. Stundungen – Ratenvereinbarung - Schuldanerkenntnis </vt:lpstr>
      <vt:lpstr>Stundung</vt:lpstr>
      <vt:lpstr>Ratenvereinbarung</vt:lpstr>
      <vt:lpstr>Schuldanerkenntnis</vt:lpstr>
      <vt:lpstr>Schuldanerkenntnis in Form eines notariellen Protokolls</vt:lpstr>
      <vt:lpstr>4. Gesellschaft in der Krise</vt:lpstr>
      <vt:lpstr>Gesellschaft in der Krise</vt:lpstr>
      <vt:lpstr>Pflicht zur Einberufung Generalversammlung</vt:lpstr>
      <vt:lpstr>5. Zahlungen bei Liquiditätsengpässen – Anfechtung </vt:lpstr>
      <vt:lpstr>Liquiditätsengpass</vt:lpstr>
      <vt:lpstr>Liquiditätsengpass</vt:lpstr>
      <vt:lpstr>6. Insolvenz </vt:lpstr>
      <vt:lpstr>Insolvenz</vt:lpstr>
      <vt:lpstr>Geschäftsführerhaftung - Insolvenz</vt:lpstr>
      <vt:lpstr>7. Maßnahmenpakete zu COVID </vt:lpstr>
      <vt:lpstr>Lex Covid Justice</vt:lpstr>
      <vt:lpstr>Lex Covid – Änderung Fristen und Formalitäten</vt:lpstr>
      <vt:lpstr>Lex Covid – Änderung Fristen und Formalitäten</vt:lpstr>
      <vt:lpstr>Sonstige Maßnahmen im Überblick</vt:lpstr>
      <vt:lpstr>Czech Republic</vt:lpstr>
    </vt:vector>
  </TitlesOfParts>
  <Company>Eversheds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Eversheds</dc:creator>
  <cp:lastModifiedBy>Bernhard Hager</cp:lastModifiedBy>
  <cp:revision>74</cp:revision>
  <dcterms:created xsi:type="dcterms:W3CDTF">2018-06-07T11:29:12Z</dcterms:created>
  <dcterms:modified xsi:type="dcterms:W3CDTF">2020-04-13T16:21:26Z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0x01010045E1717F008B854C9F15D8B8FD9EE1C90200198A7A9A476DE34E840B93AEB1810982</vt:lpwstr>
  </property>
</Properties>
</file>